
<file path=[Content_Types].xml><?xml version="1.0" encoding="utf-8"?>
<Types xmlns="http://schemas.openxmlformats.org/package/2006/content-types">
  <Default Extension="emf" ContentType="image/x-emf"/>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3.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4.xml" ContentType="application/vnd.openxmlformats-officedocument.theme+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5.xml" ContentType="application/vnd.openxmlformats-officedocument.theme+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theme/theme6.xml" ContentType="application/vnd.openxmlformats-officedocument.theme+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theme/theme7.xml" ContentType="application/vnd.openxmlformats-officedocument.theme+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theme/theme8.xml" ContentType="application/vnd.openxmlformats-officedocument.theme+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theme/theme9.xml" ContentType="application/vnd.openxmlformats-officedocument.theme+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theme/theme10.xml" ContentType="application/vnd.openxmlformats-officedocument.theme+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theme/theme11.xml" ContentType="application/vnd.openxmlformats-officedocument.theme+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8.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4"/>
    <p:sldMasterId id="2147484101" r:id="rId5"/>
    <p:sldMasterId id="2147484128" r:id="rId6"/>
    <p:sldMasterId id="2147484144" r:id="rId7"/>
    <p:sldMasterId id="2147484162" r:id="rId8"/>
    <p:sldMasterId id="2147484186" r:id="rId9"/>
    <p:sldMasterId id="2147484203" r:id="rId10"/>
    <p:sldMasterId id="2147484236" r:id="rId11"/>
    <p:sldMasterId id="2147484260" r:id="rId12"/>
    <p:sldMasterId id="2147484273" r:id="rId13"/>
    <p:sldMasterId id="2147484299" r:id="rId14"/>
    <p:sldMasterId id="2147484321" r:id="rId15"/>
  </p:sldMasterIdLst>
  <p:notesMasterIdLst>
    <p:notesMasterId r:id="rId58"/>
  </p:notesMasterIdLst>
  <p:handoutMasterIdLst>
    <p:handoutMasterId r:id="rId59"/>
  </p:handoutMasterIdLst>
  <p:sldIdLst>
    <p:sldId id="793" r:id="rId16"/>
    <p:sldId id="1011" r:id="rId17"/>
    <p:sldId id="959" r:id="rId18"/>
    <p:sldId id="1008" r:id="rId19"/>
    <p:sldId id="960" r:id="rId20"/>
    <p:sldId id="989" r:id="rId21"/>
    <p:sldId id="991" r:id="rId22"/>
    <p:sldId id="1017" r:id="rId23"/>
    <p:sldId id="277" r:id="rId24"/>
    <p:sldId id="992" r:id="rId25"/>
    <p:sldId id="278" r:id="rId26"/>
    <p:sldId id="1055" r:id="rId27"/>
    <p:sldId id="1048" r:id="rId28"/>
    <p:sldId id="1034" r:id="rId29"/>
    <p:sldId id="1026" r:id="rId30"/>
    <p:sldId id="1027" r:id="rId31"/>
    <p:sldId id="288" r:id="rId32"/>
    <p:sldId id="1877" r:id="rId33"/>
    <p:sldId id="261" r:id="rId34"/>
    <p:sldId id="1014" r:id="rId35"/>
    <p:sldId id="1878" r:id="rId36"/>
    <p:sldId id="1051" r:id="rId37"/>
    <p:sldId id="1873" r:id="rId38"/>
    <p:sldId id="1874" r:id="rId39"/>
    <p:sldId id="1884" r:id="rId40"/>
    <p:sldId id="1880" r:id="rId41"/>
    <p:sldId id="1070" r:id="rId42"/>
    <p:sldId id="1042" r:id="rId43"/>
    <p:sldId id="1041" r:id="rId44"/>
    <p:sldId id="314" r:id="rId45"/>
    <p:sldId id="271" r:id="rId46"/>
    <p:sldId id="272" r:id="rId47"/>
    <p:sldId id="311" r:id="rId48"/>
    <p:sldId id="1868" r:id="rId49"/>
    <p:sldId id="1876" r:id="rId50"/>
    <p:sldId id="1059" r:id="rId51"/>
    <p:sldId id="1060" r:id="rId52"/>
    <p:sldId id="1063" r:id="rId53"/>
    <p:sldId id="1064" r:id="rId54"/>
    <p:sldId id="1067" r:id="rId55"/>
    <p:sldId id="1882" r:id="rId56"/>
    <p:sldId id="1883" r:id="rId57"/>
  </p:sldIdLst>
  <p:sldSz cx="12188825" cy="6858000"/>
  <p:notesSz cx="6858000" cy="91440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79E32BF-7D7C-4607-97F6-911912DC9ED1}">
          <p14:sldIdLst>
            <p14:sldId id="793"/>
            <p14:sldId id="1011"/>
            <p14:sldId id="959"/>
            <p14:sldId id="1008"/>
            <p14:sldId id="960"/>
            <p14:sldId id="989"/>
            <p14:sldId id="991"/>
            <p14:sldId id="1017"/>
            <p14:sldId id="277"/>
            <p14:sldId id="992"/>
            <p14:sldId id="278"/>
            <p14:sldId id="1055"/>
            <p14:sldId id="1048"/>
            <p14:sldId id="1034"/>
            <p14:sldId id="1026"/>
            <p14:sldId id="1027"/>
            <p14:sldId id="288"/>
            <p14:sldId id="1877"/>
            <p14:sldId id="261"/>
            <p14:sldId id="1014"/>
            <p14:sldId id="1878"/>
            <p14:sldId id="1051"/>
            <p14:sldId id="1873"/>
            <p14:sldId id="1874"/>
            <p14:sldId id="1884"/>
            <p14:sldId id="1880"/>
            <p14:sldId id="1070"/>
            <p14:sldId id="1042"/>
            <p14:sldId id="1041"/>
            <p14:sldId id="314"/>
            <p14:sldId id="271"/>
            <p14:sldId id="272"/>
            <p14:sldId id="311"/>
            <p14:sldId id="1868"/>
            <p14:sldId id="1876"/>
            <p14:sldId id="1059"/>
            <p14:sldId id="1060"/>
            <p14:sldId id="1063"/>
            <p14:sldId id="1064"/>
            <p14:sldId id="1067"/>
            <p14:sldId id="1882"/>
            <p14:sldId id="1883"/>
          </p14:sldIdLst>
        </p14:section>
      </p14:sectionLst>
    </p:ext>
    <p:ext uri="{EFAFB233-063F-42B5-8137-9DF3F51BA10A}">
      <p15:sldGuideLst xmlns:p15="http://schemas.microsoft.com/office/powerpoint/2012/main">
        <p15:guide id="1" orient="horz" pos="142">
          <p15:clr>
            <a:srgbClr val="A4A3A4"/>
          </p15:clr>
        </p15:guide>
        <p15:guide id="2" orient="horz" pos="4176">
          <p15:clr>
            <a:srgbClr val="A4A3A4"/>
          </p15:clr>
        </p15:guide>
        <p15:guide id="3" orient="horz" pos="739">
          <p15:clr>
            <a:srgbClr val="A4A3A4"/>
          </p15:clr>
        </p15:guide>
        <p15:guide id="4" pos="329">
          <p15:clr>
            <a:srgbClr val="A4A3A4"/>
          </p15:clr>
        </p15:guide>
        <p15:guide id="5" pos="7348">
          <p15:clr>
            <a:srgbClr val="A4A3A4"/>
          </p15:clr>
        </p15:guide>
        <p15:guide id="6" pos="383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di" initials="a" lastIdx="1" clrIdx="0"/>
  <p:cmAuthor id="1" name="Kraig Brockschmidt" initials="KB" lastIdx="6" clrIdx="1"/>
  <p:cmAuthor id="2" name="Rodolfo Finochietti" initials="RF" lastIdx="1" clrIdx="2">
    <p:extLst>
      <p:ext uri="{19B8F6BF-5375-455C-9EA6-DF929625EA0E}">
        <p15:presenceInfo xmlns:p15="http://schemas.microsoft.com/office/powerpoint/2012/main" userId="ddcafa9fdea2daab"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A3183F"/>
    <a:srgbClr val="960000"/>
    <a:srgbClr val="6A9A00"/>
    <a:srgbClr val="C7C7C7"/>
    <a:srgbClr val="000000"/>
    <a:srgbClr val="CDE0E9"/>
    <a:srgbClr val="57B1FB"/>
    <a:srgbClr val="99C1D3"/>
    <a:srgbClr val="8DB9C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963" autoAdjust="0"/>
    <p:restoredTop sz="85021" autoAdjust="0"/>
  </p:normalViewPr>
  <p:slideViewPr>
    <p:cSldViewPr snapToGrid="0" snapToObjects="1">
      <p:cViewPr varScale="1">
        <p:scale>
          <a:sx n="109" d="100"/>
          <a:sy n="109" d="100"/>
        </p:scale>
        <p:origin x="390" y="78"/>
      </p:cViewPr>
      <p:guideLst>
        <p:guide orient="horz" pos="142"/>
        <p:guide orient="horz" pos="4176"/>
        <p:guide orient="horz" pos="739"/>
        <p:guide pos="329"/>
        <p:guide pos="7348"/>
        <p:guide pos="3831"/>
      </p:guideLst>
    </p:cSldViewPr>
  </p:slideViewPr>
  <p:outlineViewPr>
    <p:cViewPr>
      <p:scale>
        <a:sx n="33" d="100"/>
        <a:sy n="33" d="100"/>
      </p:scale>
      <p:origin x="0" y="-4488"/>
    </p:cViewPr>
  </p:outlineViewPr>
  <p:notesTextViewPr>
    <p:cViewPr>
      <p:scale>
        <a:sx n="100" d="100"/>
        <a:sy n="100" d="100"/>
      </p:scale>
      <p:origin x="0" y="0"/>
    </p:cViewPr>
  </p:notesTextViewPr>
  <p:sorterViewPr>
    <p:cViewPr>
      <p:scale>
        <a:sx n="75" d="100"/>
        <a:sy n="75" d="100"/>
      </p:scale>
      <p:origin x="0" y="0"/>
    </p:cViewPr>
  </p:sorterViewPr>
  <p:notesViewPr>
    <p:cSldViewPr snapToGrid="0" snapToObjects="1" showGuides="1">
      <p:cViewPr varScale="1">
        <p:scale>
          <a:sx n="83" d="100"/>
          <a:sy n="83" d="100"/>
        </p:scale>
        <p:origin x="-3828" y="-7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 Target="slides/slide3.xml"/><Relationship Id="rId26" Type="http://schemas.openxmlformats.org/officeDocument/2006/relationships/slide" Target="slides/slide11.xml"/><Relationship Id="rId39" Type="http://schemas.openxmlformats.org/officeDocument/2006/relationships/slide" Target="slides/slide24.xml"/><Relationship Id="rId21" Type="http://schemas.openxmlformats.org/officeDocument/2006/relationships/slide" Target="slides/slide6.xml"/><Relationship Id="rId34" Type="http://schemas.openxmlformats.org/officeDocument/2006/relationships/slide" Target="slides/slide19.xml"/><Relationship Id="rId42" Type="http://schemas.openxmlformats.org/officeDocument/2006/relationships/slide" Target="slides/slide27.xml"/><Relationship Id="rId47" Type="http://schemas.openxmlformats.org/officeDocument/2006/relationships/slide" Target="slides/slide32.xml"/><Relationship Id="rId50" Type="http://schemas.openxmlformats.org/officeDocument/2006/relationships/slide" Target="slides/slide35.xml"/><Relationship Id="rId55" Type="http://schemas.openxmlformats.org/officeDocument/2006/relationships/slide" Target="slides/slide40.xml"/><Relationship Id="rId63" Type="http://schemas.openxmlformats.org/officeDocument/2006/relationships/theme" Target="theme/theme1.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1.xml"/><Relationship Id="rId20" Type="http://schemas.openxmlformats.org/officeDocument/2006/relationships/slide" Target="slides/slide5.xml"/><Relationship Id="rId29" Type="http://schemas.openxmlformats.org/officeDocument/2006/relationships/slide" Target="slides/slide14.xml"/><Relationship Id="rId41" Type="http://schemas.openxmlformats.org/officeDocument/2006/relationships/slide" Target="slides/slide26.xml"/><Relationship Id="rId54" Type="http://schemas.openxmlformats.org/officeDocument/2006/relationships/slide" Target="slides/slide39.xml"/><Relationship Id="rId62"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9.xml"/><Relationship Id="rId32" Type="http://schemas.openxmlformats.org/officeDocument/2006/relationships/slide" Target="slides/slide17.xml"/><Relationship Id="rId37" Type="http://schemas.openxmlformats.org/officeDocument/2006/relationships/slide" Target="slides/slide22.xml"/><Relationship Id="rId40" Type="http://schemas.openxmlformats.org/officeDocument/2006/relationships/slide" Target="slides/slide25.xml"/><Relationship Id="rId45" Type="http://schemas.openxmlformats.org/officeDocument/2006/relationships/slide" Target="slides/slide30.xml"/><Relationship Id="rId53" Type="http://schemas.openxmlformats.org/officeDocument/2006/relationships/slide" Target="slides/slide38.xml"/><Relationship Id="rId58" Type="http://schemas.openxmlformats.org/officeDocument/2006/relationships/notesMaster" Target="notesMasters/notesMaster1.xml"/><Relationship Id="rId5" Type="http://schemas.openxmlformats.org/officeDocument/2006/relationships/slideMaster" Target="slideMasters/slideMaster2.xml"/><Relationship Id="rId15" Type="http://schemas.openxmlformats.org/officeDocument/2006/relationships/slideMaster" Target="slideMasters/slideMaster12.xml"/><Relationship Id="rId23" Type="http://schemas.openxmlformats.org/officeDocument/2006/relationships/slide" Target="slides/slide8.xml"/><Relationship Id="rId28" Type="http://schemas.openxmlformats.org/officeDocument/2006/relationships/slide" Target="slides/slide13.xml"/><Relationship Id="rId36" Type="http://schemas.openxmlformats.org/officeDocument/2006/relationships/slide" Target="slides/slide21.xml"/><Relationship Id="rId49" Type="http://schemas.openxmlformats.org/officeDocument/2006/relationships/slide" Target="slides/slide34.xml"/><Relationship Id="rId57" Type="http://schemas.openxmlformats.org/officeDocument/2006/relationships/slide" Target="slides/slide42.xml"/><Relationship Id="rId61" Type="http://schemas.openxmlformats.org/officeDocument/2006/relationships/presProps" Target="presProps.xml"/><Relationship Id="rId10" Type="http://schemas.openxmlformats.org/officeDocument/2006/relationships/slideMaster" Target="slideMasters/slideMaster7.xml"/><Relationship Id="rId19" Type="http://schemas.openxmlformats.org/officeDocument/2006/relationships/slide" Target="slides/slide4.xml"/><Relationship Id="rId31" Type="http://schemas.openxmlformats.org/officeDocument/2006/relationships/slide" Target="slides/slide16.xml"/><Relationship Id="rId44" Type="http://schemas.openxmlformats.org/officeDocument/2006/relationships/slide" Target="slides/slide29.xml"/><Relationship Id="rId52" Type="http://schemas.openxmlformats.org/officeDocument/2006/relationships/slide" Target="slides/slide37.xml"/><Relationship Id="rId60" Type="http://schemas.openxmlformats.org/officeDocument/2006/relationships/commentAuthors" Target="commentAuthors.xml"/><Relationship Id="rId65"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 Target="slides/slide7.xml"/><Relationship Id="rId27" Type="http://schemas.openxmlformats.org/officeDocument/2006/relationships/slide" Target="slides/slide12.xml"/><Relationship Id="rId30" Type="http://schemas.openxmlformats.org/officeDocument/2006/relationships/slide" Target="slides/slide15.xml"/><Relationship Id="rId35" Type="http://schemas.openxmlformats.org/officeDocument/2006/relationships/slide" Target="slides/slide20.xml"/><Relationship Id="rId43" Type="http://schemas.openxmlformats.org/officeDocument/2006/relationships/slide" Target="slides/slide28.xml"/><Relationship Id="rId48" Type="http://schemas.openxmlformats.org/officeDocument/2006/relationships/slide" Target="slides/slide33.xml"/><Relationship Id="rId56" Type="http://schemas.openxmlformats.org/officeDocument/2006/relationships/slide" Target="slides/slide41.xml"/><Relationship Id="rId64" Type="http://schemas.openxmlformats.org/officeDocument/2006/relationships/tableStyles" Target="tableStyles.xml"/><Relationship Id="rId8" Type="http://schemas.openxmlformats.org/officeDocument/2006/relationships/slideMaster" Target="slideMasters/slideMaster5.xml"/><Relationship Id="rId51" Type="http://schemas.openxmlformats.org/officeDocument/2006/relationships/slide" Target="slides/slide36.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 Target="slides/slide2.xml"/><Relationship Id="rId25" Type="http://schemas.openxmlformats.org/officeDocument/2006/relationships/slide" Target="slides/slide10.xml"/><Relationship Id="rId33" Type="http://schemas.openxmlformats.org/officeDocument/2006/relationships/slide" Target="slides/slide18.xml"/><Relationship Id="rId38" Type="http://schemas.openxmlformats.org/officeDocument/2006/relationships/slide" Target="slides/slide23.xml"/><Relationship Id="rId46" Type="http://schemas.openxmlformats.org/officeDocument/2006/relationships/slide" Target="slides/slide31.xml"/><Relationship Id="rId59"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riano Sánchez" userId="66ab8c7d175a1c6d" providerId="LiveId" clId="{6514FAC4-B0BA-4D7B-BAE7-5FB83E82E2B1}"/>
    <pc:docChg chg="addSld delSld modSld">
      <pc:chgData name="Mariano Sánchez" userId="66ab8c7d175a1c6d" providerId="LiveId" clId="{6514FAC4-B0BA-4D7B-BAE7-5FB83E82E2B1}" dt="2018-06-07T21:39:05.617" v="2"/>
      <pc:docMkLst>
        <pc:docMk/>
      </pc:docMkLst>
    </pc:docChg>
  </pc:docChgLst>
  <pc:docChgLst>
    <pc:chgData name="Mariano Sánchez" userId="66ab8c7d175a1c6d" providerId="LiveId" clId="{68784903-5F01-45E2-BA98-B7BC05DD1F31}"/>
    <pc:docChg chg="undo custSel addSld delSld modSld sldOrd">
      <pc:chgData name="Mariano Sánchez" userId="66ab8c7d175a1c6d" providerId="LiveId" clId="{68784903-5F01-45E2-BA98-B7BC05DD1F31}" dt="2018-06-13T14:51:39.083" v="522" actId="2696"/>
      <pc:docMkLst>
        <pc:docMk/>
      </pc:docMkLst>
      <pc:sldChg chg="addSp delSp modSp del modTransition">
        <pc:chgData name="Mariano Sánchez" userId="66ab8c7d175a1c6d" providerId="LiveId" clId="{68784903-5F01-45E2-BA98-B7BC05DD1F31}" dt="2018-06-13T14:22:12.402" v="114" actId="2696"/>
        <pc:sldMkLst>
          <pc:docMk/>
          <pc:sldMk cId="4192217644" sldId="271"/>
        </pc:sldMkLst>
        <pc:spChg chg="del mod">
          <ac:chgData name="Mariano Sánchez" userId="66ab8c7d175a1c6d" providerId="LiveId" clId="{68784903-5F01-45E2-BA98-B7BC05DD1F31}" dt="2018-06-13T14:20:23.280" v="92"/>
          <ac:spMkLst>
            <pc:docMk/>
            <pc:sldMk cId="4192217644" sldId="271"/>
            <ac:spMk id="3" creationId="{00000000-0000-0000-0000-000000000000}"/>
          </ac:spMkLst>
        </pc:spChg>
        <pc:spChg chg="del">
          <ac:chgData name="Mariano Sánchez" userId="66ab8c7d175a1c6d" providerId="LiveId" clId="{68784903-5F01-45E2-BA98-B7BC05DD1F31}" dt="2018-06-13T14:19:54.039" v="86" actId="478"/>
          <ac:spMkLst>
            <pc:docMk/>
            <pc:sldMk cId="4192217644" sldId="271"/>
            <ac:spMk id="5" creationId="{00000000-0000-0000-0000-000000000000}"/>
          </ac:spMkLst>
        </pc:spChg>
        <pc:spChg chg="del mod">
          <ac:chgData name="Mariano Sánchez" userId="66ab8c7d175a1c6d" providerId="LiveId" clId="{68784903-5F01-45E2-BA98-B7BC05DD1F31}" dt="2018-06-13T14:20:01.813" v="89" actId="478"/>
          <ac:spMkLst>
            <pc:docMk/>
            <pc:sldMk cId="4192217644" sldId="271"/>
            <ac:spMk id="6" creationId="{00000000-0000-0000-0000-000000000000}"/>
          </ac:spMkLst>
        </pc:spChg>
        <pc:spChg chg="add mod">
          <ac:chgData name="Mariano Sánchez" userId="66ab8c7d175a1c6d" providerId="LiveId" clId="{68784903-5F01-45E2-BA98-B7BC05DD1F31}" dt="2018-06-13T14:20:44.527" v="98" actId="5793"/>
          <ac:spMkLst>
            <pc:docMk/>
            <pc:sldMk cId="4192217644" sldId="271"/>
            <ac:spMk id="7" creationId="{0F2A4585-EA2B-46F0-8D60-D3A89FDA4D64}"/>
          </ac:spMkLst>
        </pc:spChg>
      </pc:sldChg>
      <pc:sldChg chg="addSp delSp modSp">
        <pc:chgData name="Mariano Sánchez" userId="66ab8c7d175a1c6d" providerId="LiveId" clId="{68784903-5F01-45E2-BA98-B7BC05DD1F31}" dt="2018-06-13T14:25:33.869" v="195" actId="14100"/>
        <pc:sldMkLst>
          <pc:docMk/>
          <pc:sldMk cId="2610922184" sldId="272"/>
        </pc:sldMkLst>
        <pc:spChg chg="del">
          <ac:chgData name="Mariano Sánchez" userId="66ab8c7d175a1c6d" providerId="LiveId" clId="{68784903-5F01-45E2-BA98-B7BC05DD1F31}" dt="2018-06-13T14:23:40.415" v="124" actId="478"/>
          <ac:spMkLst>
            <pc:docMk/>
            <pc:sldMk cId="2610922184" sldId="272"/>
            <ac:spMk id="2" creationId="{00000000-0000-0000-0000-000000000000}"/>
          </ac:spMkLst>
        </pc:spChg>
        <pc:spChg chg="del mod">
          <ac:chgData name="Mariano Sánchez" userId="66ab8c7d175a1c6d" providerId="LiveId" clId="{68784903-5F01-45E2-BA98-B7BC05DD1F31}" dt="2018-06-13T14:25:11.136" v="172" actId="478"/>
          <ac:spMkLst>
            <pc:docMk/>
            <pc:sldMk cId="2610922184" sldId="272"/>
            <ac:spMk id="3" creationId="{00000000-0000-0000-0000-000000000000}"/>
          </ac:spMkLst>
        </pc:spChg>
        <pc:spChg chg="mod">
          <ac:chgData name="Mariano Sánchez" userId="66ab8c7d175a1c6d" providerId="LiveId" clId="{68784903-5F01-45E2-BA98-B7BC05DD1F31}" dt="2018-06-13T14:23:56.686" v="126" actId="207"/>
          <ac:spMkLst>
            <pc:docMk/>
            <pc:sldMk cId="2610922184" sldId="272"/>
            <ac:spMk id="4" creationId="{00000000-0000-0000-0000-000000000000}"/>
          </ac:spMkLst>
        </pc:spChg>
        <pc:spChg chg="mod">
          <ac:chgData name="Mariano Sánchez" userId="66ab8c7d175a1c6d" providerId="LiveId" clId="{68784903-5F01-45E2-BA98-B7BC05DD1F31}" dt="2018-06-13T14:23:56.686" v="126" actId="207"/>
          <ac:spMkLst>
            <pc:docMk/>
            <pc:sldMk cId="2610922184" sldId="272"/>
            <ac:spMk id="5" creationId="{00000000-0000-0000-0000-000000000000}"/>
          </ac:spMkLst>
        </pc:spChg>
        <pc:spChg chg="mod">
          <ac:chgData name="Mariano Sánchez" userId="66ab8c7d175a1c6d" providerId="LiveId" clId="{68784903-5F01-45E2-BA98-B7BC05DD1F31}" dt="2018-06-13T14:23:56.686" v="126" actId="207"/>
          <ac:spMkLst>
            <pc:docMk/>
            <pc:sldMk cId="2610922184" sldId="272"/>
            <ac:spMk id="6" creationId="{00000000-0000-0000-0000-000000000000}"/>
          </ac:spMkLst>
        </pc:spChg>
        <pc:spChg chg="mod">
          <ac:chgData name="Mariano Sánchez" userId="66ab8c7d175a1c6d" providerId="LiveId" clId="{68784903-5F01-45E2-BA98-B7BC05DD1F31}" dt="2018-06-13T14:23:56.686" v="126" actId="207"/>
          <ac:spMkLst>
            <pc:docMk/>
            <pc:sldMk cId="2610922184" sldId="272"/>
            <ac:spMk id="7" creationId="{00000000-0000-0000-0000-000000000000}"/>
          </ac:spMkLst>
        </pc:spChg>
        <pc:spChg chg="mod">
          <ac:chgData name="Mariano Sánchez" userId="66ab8c7d175a1c6d" providerId="LiveId" clId="{68784903-5F01-45E2-BA98-B7BC05DD1F31}" dt="2018-06-13T14:23:56.686" v="126" actId="207"/>
          <ac:spMkLst>
            <pc:docMk/>
            <pc:sldMk cId="2610922184" sldId="272"/>
            <ac:spMk id="8" creationId="{00000000-0000-0000-0000-000000000000}"/>
          </ac:spMkLst>
        </pc:spChg>
        <pc:spChg chg="mod">
          <ac:chgData name="Mariano Sánchez" userId="66ab8c7d175a1c6d" providerId="LiveId" clId="{68784903-5F01-45E2-BA98-B7BC05DD1F31}" dt="2018-06-13T14:23:56.686" v="126" actId="207"/>
          <ac:spMkLst>
            <pc:docMk/>
            <pc:sldMk cId="2610922184" sldId="272"/>
            <ac:spMk id="9" creationId="{00000000-0000-0000-0000-000000000000}"/>
          </ac:spMkLst>
        </pc:spChg>
        <pc:spChg chg="mod">
          <ac:chgData name="Mariano Sánchez" userId="66ab8c7d175a1c6d" providerId="LiveId" clId="{68784903-5F01-45E2-BA98-B7BC05DD1F31}" dt="2018-06-13T14:23:56.686" v="126" actId="207"/>
          <ac:spMkLst>
            <pc:docMk/>
            <pc:sldMk cId="2610922184" sldId="272"/>
            <ac:spMk id="10" creationId="{00000000-0000-0000-0000-000000000000}"/>
          </ac:spMkLst>
        </pc:spChg>
        <pc:spChg chg="mod">
          <ac:chgData name="Mariano Sánchez" userId="66ab8c7d175a1c6d" providerId="LiveId" clId="{68784903-5F01-45E2-BA98-B7BC05DD1F31}" dt="2018-06-13T14:23:56.686" v="126" actId="207"/>
          <ac:spMkLst>
            <pc:docMk/>
            <pc:sldMk cId="2610922184" sldId="272"/>
            <ac:spMk id="11" creationId="{00000000-0000-0000-0000-000000000000}"/>
          </ac:spMkLst>
        </pc:spChg>
        <pc:spChg chg="mod">
          <ac:chgData name="Mariano Sánchez" userId="66ab8c7d175a1c6d" providerId="LiveId" clId="{68784903-5F01-45E2-BA98-B7BC05DD1F31}" dt="2018-06-13T14:23:56.686" v="126" actId="207"/>
          <ac:spMkLst>
            <pc:docMk/>
            <pc:sldMk cId="2610922184" sldId="272"/>
            <ac:spMk id="12" creationId="{00000000-0000-0000-0000-000000000000}"/>
          </ac:spMkLst>
        </pc:spChg>
        <pc:spChg chg="mod">
          <ac:chgData name="Mariano Sánchez" userId="66ab8c7d175a1c6d" providerId="LiveId" clId="{68784903-5F01-45E2-BA98-B7BC05DD1F31}" dt="2018-06-13T14:23:56.686" v="126" actId="207"/>
          <ac:spMkLst>
            <pc:docMk/>
            <pc:sldMk cId="2610922184" sldId="272"/>
            <ac:spMk id="13" creationId="{00000000-0000-0000-0000-000000000000}"/>
          </ac:spMkLst>
        </pc:spChg>
        <pc:spChg chg="mod">
          <ac:chgData name="Mariano Sánchez" userId="66ab8c7d175a1c6d" providerId="LiveId" clId="{68784903-5F01-45E2-BA98-B7BC05DD1F31}" dt="2018-06-13T14:23:56.686" v="126" actId="207"/>
          <ac:spMkLst>
            <pc:docMk/>
            <pc:sldMk cId="2610922184" sldId="272"/>
            <ac:spMk id="14" creationId="{00000000-0000-0000-0000-000000000000}"/>
          </ac:spMkLst>
        </pc:spChg>
        <pc:spChg chg="mod">
          <ac:chgData name="Mariano Sánchez" userId="66ab8c7d175a1c6d" providerId="LiveId" clId="{68784903-5F01-45E2-BA98-B7BC05DD1F31}" dt="2018-06-13T14:23:56.686" v="126" actId="207"/>
          <ac:spMkLst>
            <pc:docMk/>
            <pc:sldMk cId="2610922184" sldId="272"/>
            <ac:spMk id="15" creationId="{00000000-0000-0000-0000-000000000000}"/>
          </ac:spMkLst>
        </pc:spChg>
        <pc:spChg chg="mod">
          <ac:chgData name="Mariano Sánchez" userId="66ab8c7d175a1c6d" providerId="LiveId" clId="{68784903-5F01-45E2-BA98-B7BC05DD1F31}" dt="2018-06-13T14:23:56.686" v="126" actId="207"/>
          <ac:spMkLst>
            <pc:docMk/>
            <pc:sldMk cId="2610922184" sldId="272"/>
            <ac:spMk id="16" creationId="{00000000-0000-0000-0000-000000000000}"/>
          </ac:spMkLst>
        </pc:spChg>
        <pc:spChg chg="mod">
          <ac:chgData name="Mariano Sánchez" userId="66ab8c7d175a1c6d" providerId="LiveId" clId="{68784903-5F01-45E2-BA98-B7BC05DD1F31}" dt="2018-06-13T14:23:56.686" v="126" actId="207"/>
          <ac:spMkLst>
            <pc:docMk/>
            <pc:sldMk cId="2610922184" sldId="272"/>
            <ac:spMk id="17" creationId="{00000000-0000-0000-0000-000000000000}"/>
          </ac:spMkLst>
        </pc:spChg>
        <pc:spChg chg="mod">
          <ac:chgData name="Mariano Sánchez" userId="66ab8c7d175a1c6d" providerId="LiveId" clId="{68784903-5F01-45E2-BA98-B7BC05DD1F31}" dt="2018-06-13T14:23:56.686" v="126" actId="207"/>
          <ac:spMkLst>
            <pc:docMk/>
            <pc:sldMk cId="2610922184" sldId="272"/>
            <ac:spMk id="18" creationId="{00000000-0000-0000-0000-000000000000}"/>
          </ac:spMkLst>
        </pc:spChg>
        <pc:spChg chg="mod">
          <ac:chgData name="Mariano Sánchez" userId="66ab8c7d175a1c6d" providerId="LiveId" clId="{68784903-5F01-45E2-BA98-B7BC05DD1F31}" dt="2018-06-13T14:23:56.686" v="126" actId="207"/>
          <ac:spMkLst>
            <pc:docMk/>
            <pc:sldMk cId="2610922184" sldId="272"/>
            <ac:spMk id="19" creationId="{00000000-0000-0000-0000-000000000000}"/>
          </ac:spMkLst>
        </pc:spChg>
        <pc:spChg chg="mod">
          <ac:chgData name="Mariano Sánchez" userId="66ab8c7d175a1c6d" providerId="LiveId" clId="{68784903-5F01-45E2-BA98-B7BC05DD1F31}" dt="2018-06-13T14:23:56.686" v="126" actId="207"/>
          <ac:spMkLst>
            <pc:docMk/>
            <pc:sldMk cId="2610922184" sldId="272"/>
            <ac:spMk id="20" creationId="{00000000-0000-0000-0000-000000000000}"/>
          </ac:spMkLst>
        </pc:spChg>
        <pc:spChg chg="mod">
          <ac:chgData name="Mariano Sánchez" userId="66ab8c7d175a1c6d" providerId="LiveId" clId="{68784903-5F01-45E2-BA98-B7BC05DD1F31}" dt="2018-06-13T14:23:56.686" v="126" actId="207"/>
          <ac:spMkLst>
            <pc:docMk/>
            <pc:sldMk cId="2610922184" sldId="272"/>
            <ac:spMk id="21" creationId="{00000000-0000-0000-0000-000000000000}"/>
          </ac:spMkLst>
        </pc:spChg>
        <pc:spChg chg="mod">
          <ac:chgData name="Mariano Sánchez" userId="66ab8c7d175a1c6d" providerId="LiveId" clId="{68784903-5F01-45E2-BA98-B7BC05DD1F31}" dt="2018-06-13T14:23:56.686" v="126" actId="207"/>
          <ac:spMkLst>
            <pc:docMk/>
            <pc:sldMk cId="2610922184" sldId="272"/>
            <ac:spMk id="22" creationId="{00000000-0000-0000-0000-000000000000}"/>
          </ac:spMkLst>
        </pc:spChg>
        <pc:spChg chg="mod">
          <ac:chgData name="Mariano Sánchez" userId="66ab8c7d175a1c6d" providerId="LiveId" clId="{68784903-5F01-45E2-BA98-B7BC05DD1F31}" dt="2018-06-13T14:23:56.686" v="126" actId="207"/>
          <ac:spMkLst>
            <pc:docMk/>
            <pc:sldMk cId="2610922184" sldId="272"/>
            <ac:spMk id="23" creationId="{00000000-0000-0000-0000-000000000000}"/>
          </ac:spMkLst>
        </pc:spChg>
        <pc:spChg chg="mod">
          <ac:chgData name="Mariano Sánchez" userId="66ab8c7d175a1c6d" providerId="LiveId" clId="{68784903-5F01-45E2-BA98-B7BC05DD1F31}" dt="2018-06-13T14:23:56.686" v="126" actId="207"/>
          <ac:spMkLst>
            <pc:docMk/>
            <pc:sldMk cId="2610922184" sldId="272"/>
            <ac:spMk id="24" creationId="{00000000-0000-0000-0000-000000000000}"/>
          </ac:spMkLst>
        </pc:spChg>
        <pc:spChg chg="mod">
          <ac:chgData name="Mariano Sánchez" userId="66ab8c7d175a1c6d" providerId="LiveId" clId="{68784903-5F01-45E2-BA98-B7BC05DD1F31}" dt="2018-06-13T14:23:56.686" v="126" actId="207"/>
          <ac:spMkLst>
            <pc:docMk/>
            <pc:sldMk cId="2610922184" sldId="272"/>
            <ac:spMk id="25" creationId="{00000000-0000-0000-0000-000000000000}"/>
          </ac:spMkLst>
        </pc:spChg>
        <pc:spChg chg="mod">
          <ac:chgData name="Mariano Sánchez" userId="66ab8c7d175a1c6d" providerId="LiveId" clId="{68784903-5F01-45E2-BA98-B7BC05DD1F31}" dt="2018-06-13T14:23:56.686" v="126" actId="207"/>
          <ac:spMkLst>
            <pc:docMk/>
            <pc:sldMk cId="2610922184" sldId="272"/>
            <ac:spMk id="26" creationId="{00000000-0000-0000-0000-000000000000}"/>
          </ac:spMkLst>
        </pc:spChg>
        <pc:spChg chg="mod">
          <ac:chgData name="Mariano Sánchez" userId="66ab8c7d175a1c6d" providerId="LiveId" clId="{68784903-5F01-45E2-BA98-B7BC05DD1F31}" dt="2018-06-13T14:23:56.686" v="126" actId="207"/>
          <ac:spMkLst>
            <pc:docMk/>
            <pc:sldMk cId="2610922184" sldId="272"/>
            <ac:spMk id="27" creationId="{00000000-0000-0000-0000-000000000000}"/>
          </ac:spMkLst>
        </pc:spChg>
        <pc:spChg chg="mod">
          <ac:chgData name="Mariano Sánchez" userId="66ab8c7d175a1c6d" providerId="LiveId" clId="{68784903-5F01-45E2-BA98-B7BC05DD1F31}" dt="2018-06-13T14:23:56.686" v="126" actId="207"/>
          <ac:spMkLst>
            <pc:docMk/>
            <pc:sldMk cId="2610922184" sldId="272"/>
            <ac:spMk id="28" creationId="{00000000-0000-0000-0000-000000000000}"/>
          </ac:spMkLst>
        </pc:spChg>
        <pc:spChg chg="mod">
          <ac:chgData name="Mariano Sánchez" userId="66ab8c7d175a1c6d" providerId="LiveId" clId="{68784903-5F01-45E2-BA98-B7BC05DD1F31}" dt="2018-06-13T14:23:56.686" v="126" actId="207"/>
          <ac:spMkLst>
            <pc:docMk/>
            <pc:sldMk cId="2610922184" sldId="272"/>
            <ac:spMk id="29" creationId="{00000000-0000-0000-0000-000000000000}"/>
          </ac:spMkLst>
        </pc:spChg>
        <pc:spChg chg="mod">
          <ac:chgData name="Mariano Sánchez" userId="66ab8c7d175a1c6d" providerId="LiveId" clId="{68784903-5F01-45E2-BA98-B7BC05DD1F31}" dt="2018-06-13T14:23:56.686" v="126" actId="207"/>
          <ac:spMkLst>
            <pc:docMk/>
            <pc:sldMk cId="2610922184" sldId="272"/>
            <ac:spMk id="30" creationId="{00000000-0000-0000-0000-000000000000}"/>
          </ac:spMkLst>
        </pc:spChg>
        <pc:spChg chg="mod">
          <ac:chgData name="Mariano Sánchez" userId="66ab8c7d175a1c6d" providerId="LiveId" clId="{68784903-5F01-45E2-BA98-B7BC05DD1F31}" dt="2018-06-13T14:23:56.686" v="126" actId="207"/>
          <ac:spMkLst>
            <pc:docMk/>
            <pc:sldMk cId="2610922184" sldId="272"/>
            <ac:spMk id="31" creationId="{00000000-0000-0000-0000-000000000000}"/>
          </ac:spMkLst>
        </pc:spChg>
        <pc:spChg chg="mod">
          <ac:chgData name="Mariano Sánchez" userId="66ab8c7d175a1c6d" providerId="LiveId" clId="{68784903-5F01-45E2-BA98-B7BC05DD1F31}" dt="2018-06-13T14:23:56.686" v="126" actId="207"/>
          <ac:spMkLst>
            <pc:docMk/>
            <pc:sldMk cId="2610922184" sldId="272"/>
            <ac:spMk id="32" creationId="{00000000-0000-0000-0000-000000000000}"/>
          </ac:spMkLst>
        </pc:spChg>
        <pc:spChg chg="mod">
          <ac:chgData name="Mariano Sánchez" userId="66ab8c7d175a1c6d" providerId="LiveId" clId="{68784903-5F01-45E2-BA98-B7BC05DD1F31}" dt="2018-06-13T14:23:56.686" v="126" actId="207"/>
          <ac:spMkLst>
            <pc:docMk/>
            <pc:sldMk cId="2610922184" sldId="272"/>
            <ac:spMk id="33" creationId="{00000000-0000-0000-0000-000000000000}"/>
          </ac:spMkLst>
        </pc:spChg>
        <pc:spChg chg="mod">
          <ac:chgData name="Mariano Sánchez" userId="66ab8c7d175a1c6d" providerId="LiveId" clId="{68784903-5F01-45E2-BA98-B7BC05DD1F31}" dt="2018-06-13T14:23:56.686" v="126" actId="207"/>
          <ac:spMkLst>
            <pc:docMk/>
            <pc:sldMk cId="2610922184" sldId="272"/>
            <ac:spMk id="34" creationId="{00000000-0000-0000-0000-000000000000}"/>
          </ac:spMkLst>
        </pc:spChg>
        <pc:spChg chg="mod">
          <ac:chgData name="Mariano Sánchez" userId="66ab8c7d175a1c6d" providerId="LiveId" clId="{68784903-5F01-45E2-BA98-B7BC05DD1F31}" dt="2018-06-13T14:23:56.686" v="126" actId="207"/>
          <ac:spMkLst>
            <pc:docMk/>
            <pc:sldMk cId="2610922184" sldId="272"/>
            <ac:spMk id="35" creationId="{00000000-0000-0000-0000-000000000000}"/>
          </ac:spMkLst>
        </pc:spChg>
        <pc:spChg chg="mod">
          <ac:chgData name="Mariano Sánchez" userId="66ab8c7d175a1c6d" providerId="LiveId" clId="{68784903-5F01-45E2-BA98-B7BC05DD1F31}" dt="2018-06-13T14:23:56.686" v="126" actId="207"/>
          <ac:spMkLst>
            <pc:docMk/>
            <pc:sldMk cId="2610922184" sldId="272"/>
            <ac:spMk id="36" creationId="{00000000-0000-0000-0000-000000000000}"/>
          </ac:spMkLst>
        </pc:spChg>
        <pc:spChg chg="mod">
          <ac:chgData name="Mariano Sánchez" userId="66ab8c7d175a1c6d" providerId="LiveId" clId="{68784903-5F01-45E2-BA98-B7BC05DD1F31}" dt="2018-06-13T14:23:56.686" v="126" actId="207"/>
          <ac:spMkLst>
            <pc:docMk/>
            <pc:sldMk cId="2610922184" sldId="272"/>
            <ac:spMk id="37" creationId="{00000000-0000-0000-0000-000000000000}"/>
          </ac:spMkLst>
        </pc:spChg>
        <pc:spChg chg="mod">
          <ac:chgData name="Mariano Sánchez" userId="66ab8c7d175a1c6d" providerId="LiveId" clId="{68784903-5F01-45E2-BA98-B7BC05DD1F31}" dt="2018-06-13T14:23:56.686" v="126" actId="207"/>
          <ac:spMkLst>
            <pc:docMk/>
            <pc:sldMk cId="2610922184" sldId="272"/>
            <ac:spMk id="38" creationId="{00000000-0000-0000-0000-000000000000}"/>
          </ac:spMkLst>
        </pc:spChg>
        <pc:spChg chg="mod">
          <ac:chgData name="Mariano Sánchez" userId="66ab8c7d175a1c6d" providerId="LiveId" clId="{68784903-5F01-45E2-BA98-B7BC05DD1F31}" dt="2018-06-13T14:23:56.686" v="126" actId="207"/>
          <ac:spMkLst>
            <pc:docMk/>
            <pc:sldMk cId="2610922184" sldId="272"/>
            <ac:spMk id="39" creationId="{00000000-0000-0000-0000-000000000000}"/>
          </ac:spMkLst>
        </pc:spChg>
        <pc:spChg chg="mod">
          <ac:chgData name="Mariano Sánchez" userId="66ab8c7d175a1c6d" providerId="LiveId" clId="{68784903-5F01-45E2-BA98-B7BC05DD1F31}" dt="2018-06-13T14:23:56.686" v="126" actId="207"/>
          <ac:spMkLst>
            <pc:docMk/>
            <pc:sldMk cId="2610922184" sldId="272"/>
            <ac:spMk id="40" creationId="{00000000-0000-0000-0000-000000000000}"/>
          </ac:spMkLst>
        </pc:spChg>
        <pc:spChg chg="mod">
          <ac:chgData name="Mariano Sánchez" userId="66ab8c7d175a1c6d" providerId="LiveId" clId="{68784903-5F01-45E2-BA98-B7BC05DD1F31}" dt="2018-06-13T14:23:56.686" v="126" actId="207"/>
          <ac:spMkLst>
            <pc:docMk/>
            <pc:sldMk cId="2610922184" sldId="272"/>
            <ac:spMk id="41" creationId="{00000000-0000-0000-0000-000000000000}"/>
          </ac:spMkLst>
        </pc:spChg>
        <pc:spChg chg="mod">
          <ac:chgData name="Mariano Sánchez" userId="66ab8c7d175a1c6d" providerId="LiveId" clId="{68784903-5F01-45E2-BA98-B7BC05DD1F31}" dt="2018-06-13T14:23:56.686" v="126" actId="207"/>
          <ac:spMkLst>
            <pc:docMk/>
            <pc:sldMk cId="2610922184" sldId="272"/>
            <ac:spMk id="42" creationId="{00000000-0000-0000-0000-000000000000}"/>
          </ac:spMkLst>
        </pc:spChg>
        <pc:spChg chg="mod">
          <ac:chgData name="Mariano Sánchez" userId="66ab8c7d175a1c6d" providerId="LiveId" clId="{68784903-5F01-45E2-BA98-B7BC05DD1F31}" dt="2018-06-13T14:23:56.686" v="126" actId="207"/>
          <ac:spMkLst>
            <pc:docMk/>
            <pc:sldMk cId="2610922184" sldId="272"/>
            <ac:spMk id="43" creationId="{00000000-0000-0000-0000-000000000000}"/>
          </ac:spMkLst>
        </pc:spChg>
        <pc:spChg chg="mod">
          <ac:chgData name="Mariano Sánchez" userId="66ab8c7d175a1c6d" providerId="LiveId" clId="{68784903-5F01-45E2-BA98-B7BC05DD1F31}" dt="2018-06-13T14:23:56.686" v="126" actId="207"/>
          <ac:spMkLst>
            <pc:docMk/>
            <pc:sldMk cId="2610922184" sldId="272"/>
            <ac:spMk id="44" creationId="{00000000-0000-0000-0000-000000000000}"/>
          </ac:spMkLst>
        </pc:spChg>
        <pc:spChg chg="mod">
          <ac:chgData name="Mariano Sánchez" userId="66ab8c7d175a1c6d" providerId="LiveId" clId="{68784903-5F01-45E2-BA98-B7BC05DD1F31}" dt="2018-06-13T14:23:56.686" v="126" actId="207"/>
          <ac:spMkLst>
            <pc:docMk/>
            <pc:sldMk cId="2610922184" sldId="272"/>
            <ac:spMk id="45" creationId="{00000000-0000-0000-0000-000000000000}"/>
          </ac:spMkLst>
        </pc:spChg>
        <pc:spChg chg="mod">
          <ac:chgData name="Mariano Sánchez" userId="66ab8c7d175a1c6d" providerId="LiveId" clId="{68784903-5F01-45E2-BA98-B7BC05DD1F31}" dt="2018-06-13T14:23:56.686" v="126" actId="207"/>
          <ac:spMkLst>
            <pc:docMk/>
            <pc:sldMk cId="2610922184" sldId="272"/>
            <ac:spMk id="46" creationId="{00000000-0000-0000-0000-000000000000}"/>
          </ac:spMkLst>
        </pc:spChg>
        <pc:spChg chg="mod">
          <ac:chgData name="Mariano Sánchez" userId="66ab8c7d175a1c6d" providerId="LiveId" clId="{68784903-5F01-45E2-BA98-B7BC05DD1F31}" dt="2018-06-13T14:23:56.686" v="126" actId="207"/>
          <ac:spMkLst>
            <pc:docMk/>
            <pc:sldMk cId="2610922184" sldId="272"/>
            <ac:spMk id="47" creationId="{00000000-0000-0000-0000-000000000000}"/>
          </ac:spMkLst>
        </pc:spChg>
        <pc:spChg chg="mod">
          <ac:chgData name="Mariano Sánchez" userId="66ab8c7d175a1c6d" providerId="LiveId" clId="{68784903-5F01-45E2-BA98-B7BC05DD1F31}" dt="2018-06-13T14:23:56.686" v="126" actId="207"/>
          <ac:spMkLst>
            <pc:docMk/>
            <pc:sldMk cId="2610922184" sldId="272"/>
            <ac:spMk id="48" creationId="{00000000-0000-0000-0000-000000000000}"/>
          </ac:spMkLst>
        </pc:spChg>
        <pc:spChg chg="mod">
          <ac:chgData name="Mariano Sánchez" userId="66ab8c7d175a1c6d" providerId="LiveId" clId="{68784903-5F01-45E2-BA98-B7BC05DD1F31}" dt="2018-06-13T14:23:56.686" v="126" actId="207"/>
          <ac:spMkLst>
            <pc:docMk/>
            <pc:sldMk cId="2610922184" sldId="272"/>
            <ac:spMk id="49" creationId="{00000000-0000-0000-0000-000000000000}"/>
          </ac:spMkLst>
        </pc:spChg>
        <pc:spChg chg="mod">
          <ac:chgData name="Mariano Sánchez" userId="66ab8c7d175a1c6d" providerId="LiveId" clId="{68784903-5F01-45E2-BA98-B7BC05DD1F31}" dt="2018-06-13T14:23:56.686" v="126" actId="207"/>
          <ac:spMkLst>
            <pc:docMk/>
            <pc:sldMk cId="2610922184" sldId="272"/>
            <ac:spMk id="50" creationId="{00000000-0000-0000-0000-000000000000}"/>
          </ac:spMkLst>
        </pc:spChg>
        <pc:spChg chg="mod">
          <ac:chgData name="Mariano Sánchez" userId="66ab8c7d175a1c6d" providerId="LiveId" clId="{68784903-5F01-45E2-BA98-B7BC05DD1F31}" dt="2018-06-13T14:23:56.686" v="126" actId="207"/>
          <ac:spMkLst>
            <pc:docMk/>
            <pc:sldMk cId="2610922184" sldId="272"/>
            <ac:spMk id="51" creationId="{00000000-0000-0000-0000-000000000000}"/>
          </ac:spMkLst>
        </pc:spChg>
        <pc:spChg chg="mod">
          <ac:chgData name="Mariano Sánchez" userId="66ab8c7d175a1c6d" providerId="LiveId" clId="{68784903-5F01-45E2-BA98-B7BC05DD1F31}" dt="2018-06-13T14:23:56.686" v="126" actId="207"/>
          <ac:spMkLst>
            <pc:docMk/>
            <pc:sldMk cId="2610922184" sldId="272"/>
            <ac:spMk id="52" creationId="{00000000-0000-0000-0000-000000000000}"/>
          </ac:spMkLst>
        </pc:spChg>
        <pc:spChg chg="mod">
          <ac:chgData name="Mariano Sánchez" userId="66ab8c7d175a1c6d" providerId="LiveId" clId="{68784903-5F01-45E2-BA98-B7BC05DD1F31}" dt="2018-06-13T14:23:56.686" v="126" actId="207"/>
          <ac:spMkLst>
            <pc:docMk/>
            <pc:sldMk cId="2610922184" sldId="272"/>
            <ac:spMk id="53" creationId="{00000000-0000-0000-0000-000000000000}"/>
          </ac:spMkLst>
        </pc:spChg>
        <pc:spChg chg="mod">
          <ac:chgData name="Mariano Sánchez" userId="66ab8c7d175a1c6d" providerId="LiveId" clId="{68784903-5F01-45E2-BA98-B7BC05DD1F31}" dt="2018-06-13T14:23:56.686" v="126" actId="207"/>
          <ac:spMkLst>
            <pc:docMk/>
            <pc:sldMk cId="2610922184" sldId="272"/>
            <ac:spMk id="54" creationId="{00000000-0000-0000-0000-000000000000}"/>
          </ac:spMkLst>
        </pc:spChg>
        <pc:spChg chg="mod">
          <ac:chgData name="Mariano Sánchez" userId="66ab8c7d175a1c6d" providerId="LiveId" clId="{68784903-5F01-45E2-BA98-B7BC05DD1F31}" dt="2018-06-13T14:23:56.686" v="126" actId="207"/>
          <ac:spMkLst>
            <pc:docMk/>
            <pc:sldMk cId="2610922184" sldId="272"/>
            <ac:spMk id="55" creationId="{00000000-0000-0000-0000-000000000000}"/>
          </ac:spMkLst>
        </pc:spChg>
        <pc:spChg chg="mod">
          <ac:chgData name="Mariano Sánchez" userId="66ab8c7d175a1c6d" providerId="LiveId" clId="{68784903-5F01-45E2-BA98-B7BC05DD1F31}" dt="2018-06-13T14:23:56.686" v="126" actId="207"/>
          <ac:spMkLst>
            <pc:docMk/>
            <pc:sldMk cId="2610922184" sldId="272"/>
            <ac:spMk id="56" creationId="{00000000-0000-0000-0000-000000000000}"/>
          </ac:spMkLst>
        </pc:spChg>
        <pc:spChg chg="mod">
          <ac:chgData name="Mariano Sánchez" userId="66ab8c7d175a1c6d" providerId="LiveId" clId="{68784903-5F01-45E2-BA98-B7BC05DD1F31}" dt="2018-06-13T14:23:56.686" v="126" actId="207"/>
          <ac:spMkLst>
            <pc:docMk/>
            <pc:sldMk cId="2610922184" sldId="272"/>
            <ac:spMk id="57" creationId="{00000000-0000-0000-0000-000000000000}"/>
          </ac:spMkLst>
        </pc:spChg>
        <pc:spChg chg="mod">
          <ac:chgData name="Mariano Sánchez" userId="66ab8c7d175a1c6d" providerId="LiveId" clId="{68784903-5F01-45E2-BA98-B7BC05DD1F31}" dt="2018-06-13T14:24:31.839" v="148" actId="14100"/>
          <ac:spMkLst>
            <pc:docMk/>
            <pc:sldMk cId="2610922184" sldId="272"/>
            <ac:spMk id="58" creationId="{00000000-0000-0000-0000-000000000000}"/>
          </ac:spMkLst>
        </pc:spChg>
        <pc:spChg chg="mod">
          <ac:chgData name="Mariano Sánchez" userId="66ab8c7d175a1c6d" providerId="LiveId" clId="{68784903-5F01-45E2-BA98-B7BC05DD1F31}" dt="2018-06-13T14:23:56.686" v="126" actId="207"/>
          <ac:spMkLst>
            <pc:docMk/>
            <pc:sldMk cId="2610922184" sldId="272"/>
            <ac:spMk id="59" creationId="{00000000-0000-0000-0000-000000000000}"/>
          </ac:spMkLst>
        </pc:spChg>
        <pc:spChg chg="mod">
          <ac:chgData name="Mariano Sánchez" userId="66ab8c7d175a1c6d" providerId="LiveId" clId="{68784903-5F01-45E2-BA98-B7BC05DD1F31}" dt="2018-06-13T14:23:56.686" v="126" actId="207"/>
          <ac:spMkLst>
            <pc:docMk/>
            <pc:sldMk cId="2610922184" sldId="272"/>
            <ac:spMk id="60" creationId="{00000000-0000-0000-0000-000000000000}"/>
          </ac:spMkLst>
        </pc:spChg>
        <pc:spChg chg="mod">
          <ac:chgData name="Mariano Sánchez" userId="66ab8c7d175a1c6d" providerId="LiveId" clId="{68784903-5F01-45E2-BA98-B7BC05DD1F31}" dt="2018-06-13T14:23:56.686" v="126" actId="207"/>
          <ac:spMkLst>
            <pc:docMk/>
            <pc:sldMk cId="2610922184" sldId="272"/>
            <ac:spMk id="61" creationId="{00000000-0000-0000-0000-000000000000}"/>
          </ac:spMkLst>
        </pc:spChg>
        <pc:spChg chg="mod">
          <ac:chgData name="Mariano Sánchez" userId="66ab8c7d175a1c6d" providerId="LiveId" clId="{68784903-5F01-45E2-BA98-B7BC05DD1F31}" dt="2018-06-13T14:23:56.686" v="126" actId="207"/>
          <ac:spMkLst>
            <pc:docMk/>
            <pc:sldMk cId="2610922184" sldId="272"/>
            <ac:spMk id="62" creationId="{00000000-0000-0000-0000-000000000000}"/>
          </ac:spMkLst>
        </pc:spChg>
        <pc:spChg chg="mod">
          <ac:chgData name="Mariano Sánchez" userId="66ab8c7d175a1c6d" providerId="LiveId" clId="{68784903-5F01-45E2-BA98-B7BC05DD1F31}" dt="2018-06-13T14:23:56.686" v="126" actId="207"/>
          <ac:spMkLst>
            <pc:docMk/>
            <pc:sldMk cId="2610922184" sldId="272"/>
            <ac:spMk id="63" creationId="{00000000-0000-0000-0000-000000000000}"/>
          </ac:spMkLst>
        </pc:spChg>
        <pc:spChg chg="mod">
          <ac:chgData name="Mariano Sánchez" userId="66ab8c7d175a1c6d" providerId="LiveId" clId="{68784903-5F01-45E2-BA98-B7BC05DD1F31}" dt="2018-06-13T14:23:56.686" v="126" actId="207"/>
          <ac:spMkLst>
            <pc:docMk/>
            <pc:sldMk cId="2610922184" sldId="272"/>
            <ac:spMk id="64" creationId="{00000000-0000-0000-0000-000000000000}"/>
          </ac:spMkLst>
        </pc:spChg>
        <pc:spChg chg="mod">
          <ac:chgData name="Mariano Sánchez" userId="66ab8c7d175a1c6d" providerId="LiveId" clId="{68784903-5F01-45E2-BA98-B7BC05DD1F31}" dt="2018-06-13T14:23:56.686" v="126" actId="207"/>
          <ac:spMkLst>
            <pc:docMk/>
            <pc:sldMk cId="2610922184" sldId="272"/>
            <ac:spMk id="65" creationId="{00000000-0000-0000-0000-000000000000}"/>
          </ac:spMkLst>
        </pc:spChg>
        <pc:spChg chg="mod">
          <ac:chgData name="Mariano Sánchez" userId="66ab8c7d175a1c6d" providerId="LiveId" clId="{68784903-5F01-45E2-BA98-B7BC05DD1F31}" dt="2018-06-13T14:23:56.686" v="126" actId="207"/>
          <ac:spMkLst>
            <pc:docMk/>
            <pc:sldMk cId="2610922184" sldId="272"/>
            <ac:spMk id="66" creationId="{00000000-0000-0000-0000-000000000000}"/>
          </ac:spMkLst>
        </pc:spChg>
        <pc:spChg chg="mod">
          <ac:chgData name="Mariano Sánchez" userId="66ab8c7d175a1c6d" providerId="LiveId" clId="{68784903-5F01-45E2-BA98-B7BC05DD1F31}" dt="2018-06-13T14:24:08.911" v="141" actId="14100"/>
          <ac:spMkLst>
            <pc:docMk/>
            <pc:sldMk cId="2610922184" sldId="272"/>
            <ac:spMk id="67" creationId="{00000000-0000-0000-0000-000000000000}"/>
          </ac:spMkLst>
        </pc:spChg>
        <pc:spChg chg="mod">
          <ac:chgData name="Mariano Sánchez" userId="66ab8c7d175a1c6d" providerId="LiveId" clId="{68784903-5F01-45E2-BA98-B7BC05DD1F31}" dt="2018-06-13T14:23:56.686" v="126" actId="207"/>
          <ac:spMkLst>
            <pc:docMk/>
            <pc:sldMk cId="2610922184" sldId="272"/>
            <ac:spMk id="68" creationId="{00000000-0000-0000-0000-000000000000}"/>
          </ac:spMkLst>
        </pc:spChg>
        <pc:spChg chg="mod">
          <ac:chgData name="Mariano Sánchez" userId="66ab8c7d175a1c6d" providerId="LiveId" clId="{68784903-5F01-45E2-BA98-B7BC05DD1F31}" dt="2018-06-13T14:23:56.686" v="126" actId="207"/>
          <ac:spMkLst>
            <pc:docMk/>
            <pc:sldMk cId="2610922184" sldId="272"/>
            <ac:spMk id="69" creationId="{00000000-0000-0000-0000-000000000000}"/>
          </ac:spMkLst>
        </pc:spChg>
        <pc:spChg chg="mod">
          <ac:chgData name="Mariano Sánchez" userId="66ab8c7d175a1c6d" providerId="LiveId" clId="{68784903-5F01-45E2-BA98-B7BC05DD1F31}" dt="2018-06-13T14:23:56.686" v="126" actId="207"/>
          <ac:spMkLst>
            <pc:docMk/>
            <pc:sldMk cId="2610922184" sldId="272"/>
            <ac:spMk id="70" creationId="{00000000-0000-0000-0000-000000000000}"/>
          </ac:spMkLst>
        </pc:spChg>
        <pc:spChg chg="mod">
          <ac:chgData name="Mariano Sánchez" userId="66ab8c7d175a1c6d" providerId="LiveId" clId="{68784903-5F01-45E2-BA98-B7BC05DD1F31}" dt="2018-06-13T14:23:56.686" v="126" actId="207"/>
          <ac:spMkLst>
            <pc:docMk/>
            <pc:sldMk cId="2610922184" sldId="272"/>
            <ac:spMk id="71" creationId="{00000000-0000-0000-0000-000000000000}"/>
          </ac:spMkLst>
        </pc:spChg>
        <pc:spChg chg="mod">
          <ac:chgData name="Mariano Sánchez" userId="66ab8c7d175a1c6d" providerId="LiveId" clId="{68784903-5F01-45E2-BA98-B7BC05DD1F31}" dt="2018-06-13T14:23:56.686" v="126" actId="207"/>
          <ac:spMkLst>
            <pc:docMk/>
            <pc:sldMk cId="2610922184" sldId="272"/>
            <ac:spMk id="72" creationId="{00000000-0000-0000-0000-000000000000}"/>
          </ac:spMkLst>
        </pc:spChg>
        <pc:spChg chg="mod">
          <ac:chgData name="Mariano Sánchez" userId="66ab8c7d175a1c6d" providerId="LiveId" clId="{68784903-5F01-45E2-BA98-B7BC05DD1F31}" dt="2018-06-13T14:23:56.686" v="126" actId="207"/>
          <ac:spMkLst>
            <pc:docMk/>
            <pc:sldMk cId="2610922184" sldId="272"/>
            <ac:spMk id="73" creationId="{00000000-0000-0000-0000-000000000000}"/>
          </ac:spMkLst>
        </pc:spChg>
        <pc:spChg chg="mod">
          <ac:chgData name="Mariano Sánchez" userId="66ab8c7d175a1c6d" providerId="LiveId" clId="{68784903-5F01-45E2-BA98-B7BC05DD1F31}" dt="2018-06-13T14:23:56.686" v="126" actId="207"/>
          <ac:spMkLst>
            <pc:docMk/>
            <pc:sldMk cId="2610922184" sldId="272"/>
            <ac:spMk id="74" creationId="{00000000-0000-0000-0000-000000000000}"/>
          </ac:spMkLst>
        </pc:spChg>
        <pc:spChg chg="mod">
          <ac:chgData name="Mariano Sánchez" userId="66ab8c7d175a1c6d" providerId="LiveId" clId="{68784903-5F01-45E2-BA98-B7BC05DD1F31}" dt="2018-06-13T14:23:56.686" v="126" actId="207"/>
          <ac:spMkLst>
            <pc:docMk/>
            <pc:sldMk cId="2610922184" sldId="272"/>
            <ac:spMk id="75" creationId="{00000000-0000-0000-0000-000000000000}"/>
          </ac:spMkLst>
        </pc:spChg>
        <pc:spChg chg="del mod">
          <ac:chgData name="Mariano Sánchez" userId="66ab8c7d175a1c6d" providerId="LiveId" clId="{68784903-5F01-45E2-BA98-B7BC05DD1F31}" dt="2018-06-13T14:23:38.423" v="123" actId="478"/>
          <ac:spMkLst>
            <pc:docMk/>
            <pc:sldMk cId="2610922184" sldId="272"/>
            <ac:spMk id="76" creationId="{00000000-0000-0000-0000-000000000000}"/>
          </ac:spMkLst>
        </pc:spChg>
        <pc:spChg chg="add mod">
          <ac:chgData name="Mariano Sánchez" userId="66ab8c7d175a1c6d" providerId="LiveId" clId="{68784903-5F01-45E2-BA98-B7BC05DD1F31}" dt="2018-06-13T14:25:33.869" v="195" actId="14100"/>
          <ac:spMkLst>
            <pc:docMk/>
            <pc:sldMk cId="2610922184" sldId="272"/>
            <ac:spMk id="77" creationId="{4B5E5FA6-B1E8-43E3-A3D5-A0F385C03D52}"/>
          </ac:spMkLst>
        </pc:spChg>
      </pc:sldChg>
      <pc:sldChg chg="del">
        <pc:chgData name="Mariano Sánchez" userId="66ab8c7d175a1c6d" providerId="LiveId" clId="{68784903-5F01-45E2-BA98-B7BC05DD1F31}" dt="2018-06-13T14:22:59.918" v="117" actId="2696"/>
        <pc:sldMkLst>
          <pc:docMk/>
          <pc:sldMk cId="2490534067" sldId="273"/>
        </pc:sldMkLst>
      </pc:sldChg>
      <pc:sldChg chg="delSp modSp del">
        <pc:chgData name="Mariano Sánchez" userId="66ab8c7d175a1c6d" providerId="LiveId" clId="{68784903-5F01-45E2-BA98-B7BC05DD1F31}" dt="2018-06-13T14:23:13.883" v="120" actId="2696"/>
        <pc:sldMkLst>
          <pc:docMk/>
          <pc:sldMk cId="1135608541" sldId="274"/>
        </pc:sldMkLst>
        <pc:spChg chg="del mod">
          <ac:chgData name="Mariano Sánchez" userId="66ab8c7d175a1c6d" providerId="LiveId" clId="{68784903-5F01-45E2-BA98-B7BC05DD1F31}" dt="2018-06-13T14:23:09.021" v="119" actId="478"/>
          <ac:spMkLst>
            <pc:docMk/>
            <pc:sldMk cId="1135608541" sldId="274"/>
            <ac:spMk id="12" creationId="{00000000-0000-0000-0000-000000000000}"/>
          </ac:spMkLst>
        </pc:spChg>
      </pc:sldChg>
      <pc:sldChg chg="del">
        <pc:chgData name="Mariano Sánchez" userId="66ab8c7d175a1c6d" providerId="LiveId" clId="{68784903-5F01-45E2-BA98-B7BC05DD1F31}" dt="2018-06-13T14:26:02.899" v="196" actId="2696"/>
        <pc:sldMkLst>
          <pc:docMk/>
          <pc:sldMk cId="2089141848" sldId="275"/>
        </pc:sldMkLst>
      </pc:sldChg>
      <pc:sldChg chg="delSp modSp del">
        <pc:chgData name="Mariano Sánchez" userId="66ab8c7d175a1c6d" providerId="LiveId" clId="{68784903-5F01-45E2-BA98-B7BC05DD1F31}" dt="2018-06-13T14:28:05.889" v="209" actId="2696"/>
        <pc:sldMkLst>
          <pc:docMk/>
          <pc:sldMk cId="3875983090" sldId="276"/>
        </pc:sldMkLst>
        <pc:spChg chg="del">
          <ac:chgData name="Mariano Sánchez" userId="66ab8c7d175a1c6d" providerId="LiveId" clId="{68784903-5F01-45E2-BA98-B7BC05DD1F31}" dt="2018-06-13T14:26:44.479" v="203" actId="478"/>
          <ac:spMkLst>
            <pc:docMk/>
            <pc:sldMk cId="3875983090" sldId="276"/>
            <ac:spMk id="2" creationId="{00000000-0000-0000-0000-000000000000}"/>
          </ac:spMkLst>
        </pc:spChg>
        <pc:spChg chg="mod">
          <ac:chgData name="Mariano Sánchez" userId="66ab8c7d175a1c6d" providerId="LiveId" clId="{68784903-5F01-45E2-BA98-B7BC05DD1F31}" dt="2018-06-13T14:26:37.669" v="200" actId="1076"/>
          <ac:spMkLst>
            <pc:docMk/>
            <pc:sldMk cId="3875983090" sldId="276"/>
            <ac:spMk id="4" creationId="{00000000-0000-0000-0000-000000000000}"/>
          </ac:spMkLst>
        </pc:spChg>
        <pc:spChg chg="del mod">
          <ac:chgData name="Mariano Sánchez" userId="66ab8c7d175a1c6d" providerId="LiveId" clId="{68784903-5F01-45E2-BA98-B7BC05DD1F31}" dt="2018-06-13T14:26:42.304" v="202" actId="478"/>
          <ac:spMkLst>
            <pc:docMk/>
            <pc:sldMk cId="3875983090" sldId="276"/>
            <ac:spMk id="36" creationId="{00000000-0000-0000-0000-000000000000}"/>
          </ac:spMkLst>
        </pc:spChg>
      </pc:sldChg>
      <pc:sldChg chg="addSp delSp modSp">
        <pc:chgData name="Mariano Sánchez" userId="66ab8c7d175a1c6d" providerId="LiveId" clId="{68784903-5F01-45E2-BA98-B7BC05DD1F31}" dt="2018-06-13T14:33:04.867" v="292" actId="14100"/>
        <pc:sldMkLst>
          <pc:docMk/>
          <pc:sldMk cId="4216638308" sldId="277"/>
        </pc:sldMkLst>
        <pc:spChg chg="del">
          <ac:chgData name="Mariano Sánchez" userId="66ab8c7d175a1c6d" providerId="LiveId" clId="{68784903-5F01-45E2-BA98-B7BC05DD1F31}" dt="2018-06-13T14:28:09.140" v="210" actId="478"/>
          <ac:spMkLst>
            <pc:docMk/>
            <pc:sldMk cId="4216638308" sldId="277"/>
            <ac:spMk id="2" creationId="{00000000-0000-0000-0000-000000000000}"/>
          </ac:spMkLst>
        </pc:spChg>
        <pc:spChg chg="del">
          <ac:chgData name="Mariano Sánchez" userId="66ab8c7d175a1c6d" providerId="LiveId" clId="{68784903-5F01-45E2-BA98-B7BC05DD1F31}" dt="2018-06-13T14:28:25.740" v="213" actId="478"/>
          <ac:spMkLst>
            <pc:docMk/>
            <pc:sldMk cId="4216638308" sldId="277"/>
            <ac:spMk id="3" creationId="{00000000-0000-0000-0000-000000000000}"/>
          </ac:spMkLst>
        </pc:spChg>
        <pc:spChg chg="del mod">
          <ac:chgData name="Mariano Sánchez" userId="66ab8c7d175a1c6d" providerId="LiveId" clId="{68784903-5F01-45E2-BA98-B7BC05DD1F31}" dt="2018-06-13T14:31:11.179" v="271" actId="478"/>
          <ac:spMkLst>
            <pc:docMk/>
            <pc:sldMk cId="4216638308" sldId="277"/>
            <ac:spMk id="4" creationId="{00000000-0000-0000-0000-000000000000}"/>
          </ac:spMkLst>
        </pc:spChg>
        <pc:spChg chg="add del mod">
          <ac:chgData name="Mariano Sánchez" userId="66ab8c7d175a1c6d" providerId="LiveId" clId="{68784903-5F01-45E2-BA98-B7BC05DD1F31}" dt="2018-06-13T14:31:27.023" v="283" actId="478"/>
          <ac:spMkLst>
            <pc:docMk/>
            <pc:sldMk cId="4216638308" sldId="277"/>
            <ac:spMk id="5" creationId="{00000000-0000-0000-0000-000000000000}"/>
          </ac:spMkLst>
        </pc:spChg>
        <pc:spChg chg="mod">
          <ac:chgData name="Mariano Sánchez" userId="66ab8c7d175a1c6d" providerId="LiveId" clId="{68784903-5F01-45E2-BA98-B7BC05DD1F31}" dt="2018-06-13T14:29:02.702" v="256" actId="13822"/>
          <ac:spMkLst>
            <pc:docMk/>
            <pc:sldMk cId="4216638308" sldId="277"/>
            <ac:spMk id="7" creationId="{00000000-0000-0000-0000-000000000000}"/>
          </ac:spMkLst>
        </pc:spChg>
        <pc:spChg chg="mod">
          <ac:chgData name="Mariano Sánchez" userId="66ab8c7d175a1c6d" providerId="LiveId" clId="{68784903-5F01-45E2-BA98-B7BC05DD1F31}" dt="2018-06-13T14:32:22.600" v="291" actId="1076"/>
          <ac:spMkLst>
            <pc:docMk/>
            <pc:sldMk cId="4216638308" sldId="277"/>
            <ac:spMk id="10" creationId="{00000000-0000-0000-0000-000000000000}"/>
          </ac:spMkLst>
        </pc:spChg>
        <pc:spChg chg="del">
          <ac:chgData name="Mariano Sánchez" userId="66ab8c7d175a1c6d" providerId="LiveId" clId="{68784903-5F01-45E2-BA98-B7BC05DD1F31}" dt="2018-06-13T14:28:52.593" v="255" actId="478"/>
          <ac:spMkLst>
            <pc:docMk/>
            <pc:sldMk cId="4216638308" sldId="277"/>
            <ac:spMk id="12" creationId="{00000000-0000-0000-0000-000000000000}"/>
          </ac:spMkLst>
        </pc:spChg>
        <pc:spChg chg="mod">
          <ac:chgData name="Mariano Sánchez" userId="66ab8c7d175a1c6d" providerId="LiveId" clId="{68784903-5F01-45E2-BA98-B7BC05DD1F31}" dt="2018-06-13T14:33:04.867" v="292" actId="14100"/>
          <ac:spMkLst>
            <pc:docMk/>
            <pc:sldMk cId="4216638308" sldId="277"/>
            <ac:spMk id="16" creationId="{00000000-0000-0000-0000-000000000000}"/>
          </ac:spMkLst>
        </pc:spChg>
        <pc:spChg chg="del mod">
          <ac:chgData name="Mariano Sánchez" userId="66ab8c7d175a1c6d" providerId="LiveId" clId="{68784903-5F01-45E2-BA98-B7BC05DD1F31}" dt="2018-06-13T14:28:14.046" v="212" actId="478"/>
          <ac:spMkLst>
            <pc:docMk/>
            <pc:sldMk cId="4216638308" sldId="277"/>
            <ac:spMk id="21" creationId="{00000000-0000-0000-0000-000000000000}"/>
          </ac:spMkLst>
        </pc:spChg>
        <pc:spChg chg="add del mod">
          <ac:chgData name="Mariano Sánchez" userId="66ab8c7d175a1c6d" providerId="LiveId" clId="{68784903-5F01-45E2-BA98-B7BC05DD1F31}" dt="2018-06-13T14:28:29.285" v="216" actId="478"/>
          <ac:spMkLst>
            <pc:docMk/>
            <pc:sldMk cId="4216638308" sldId="277"/>
            <ac:spMk id="23" creationId="{4425D7D8-4A03-4618-9CBF-BF68E2091101}"/>
          </ac:spMkLst>
        </pc:spChg>
        <pc:spChg chg="add del">
          <ac:chgData name="Mariano Sánchez" userId="66ab8c7d175a1c6d" providerId="LiveId" clId="{68784903-5F01-45E2-BA98-B7BC05DD1F31}" dt="2018-06-13T14:28:27.106" v="215"/>
          <ac:spMkLst>
            <pc:docMk/>
            <pc:sldMk cId="4216638308" sldId="277"/>
            <ac:spMk id="24" creationId="{3C48451B-9412-4490-946C-3E1F99190625}"/>
          </ac:spMkLst>
        </pc:spChg>
        <pc:spChg chg="add mod">
          <ac:chgData name="Mariano Sánchez" userId="66ab8c7d175a1c6d" providerId="LiveId" clId="{68784903-5F01-45E2-BA98-B7BC05DD1F31}" dt="2018-06-13T14:28:48.034" v="254" actId="20577"/>
          <ac:spMkLst>
            <pc:docMk/>
            <pc:sldMk cId="4216638308" sldId="277"/>
            <ac:spMk id="25" creationId="{0B5758D1-0121-4B09-B16F-5115AA66E21E}"/>
          </ac:spMkLst>
        </pc:spChg>
        <pc:spChg chg="add mod">
          <ac:chgData name="Mariano Sánchez" userId="66ab8c7d175a1c6d" providerId="LiveId" clId="{68784903-5F01-45E2-BA98-B7BC05DD1F31}" dt="2018-06-13T14:31:04.132" v="269" actId="1076"/>
          <ac:spMkLst>
            <pc:docMk/>
            <pc:sldMk cId="4216638308" sldId="277"/>
            <ac:spMk id="26" creationId="{8248B5F5-5836-4DCC-A7A2-BECDA391ECB2}"/>
          </ac:spMkLst>
        </pc:spChg>
        <pc:spChg chg="add mod">
          <ac:chgData name="Mariano Sánchez" userId="66ab8c7d175a1c6d" providerId="LiveId" clId="{68784903-5F01-45E2-BA98-B7BC05DD1F31}" dt="2018-06-13T14:31:33.012" v="284" actId="1076"/>
          <ac:spMkLst>
            <pc:docMk/>
            <pc:sldMk cId="4216638308" sldId="277"/>
            <ac:spMk id="27" creationId="{9B88D530-6BB2-40E2-B2EA-AD8D5EF5370B}"/>
          </ac:spMkLst>
        </pc:spChg>
      </pc:sldChg>
      <pc:sldChg chg="addSp delSp modSp ord">
        <pc:chgData name="Mariano Sánchez" userId="66ab8c7d175a1c6d" providerId="LiveId" clId="{68784903-5F01-45E2-BA98-B7BC05DD1F31}" dt="2018-06-13T14:40:17.089" v="445" actId="14100"/>
        <pc:sldMkLst>
          <pc:docMk/>
          <pc:sldMk cId="4256878078" sldId="278"/>
        </pc:sldMkLst>
        <pc:spChg chg="del">
          <ac:chgData name="Mariano Sánchez" userId="66ab8c7d175a1c6d" providerId="LiveId" clId="{68784903-5F01-45E2-BA98-B7BC05DD1F31}" dt="2018-06-13T14:26:48.560" v="204" actId="478"/>
          <ac:spMkLst>
            <pc:docMk/>
            <pc:sldMk cId="4256878078" sldId="278"/>
            <ac:spMk id="2" creationId="{00000000-0000-0000-0000-000000000000}"/>
          </ac:spMkLst>
        </pc:spChg>
        <pc:spChg chg="del">
          <ac:chgData name="Mariano Sánchez" userId="66ab8c7d175a1c6d" providerId="LiveId" clId="{68784903-5F01-45E2-BA98-B7BC05DD1F31}" dt="2018-06-13T14:34:09.909" v="301" actId="478"/>
          <ac:spMkLst>
            <pc:docMk/>
            <pc:sldMk cId="4256878078" sldId="278"/>
            <ac:spMk id="3" creationId="{00000000-0000-0000-0000-000000000000}"/>
          </ac:spMkLst>
        </pc:spChg>
        <pc:spChg chg="mod">
          <ac:chgData name="Mariano Sánchez" userId="66ab8c7d175a1c6d" providerId="LiveId" clId="{68784903-5F01-45E2-BA98-B7BC05DD1F31}" dt="2018-06-13T14:39:51.383" v="438" actId="1076"/>
          <ac:spMkLst>
            <pc:docMk/>
            <pc:sldMk cId="4256878078" sldId="278"/>
            <ac:spMk id="4" creationId="{00000000-0000-0000-0000-000000000000}"/>
          </ac:spMkLst>
        </pc:spChg>
        <pc:spChg chg="del mod">
          <ac:chgData name="Mariano Sánchez" userId="66ab8c7d175a1c6d" providerId="LiveId" clId="{68784903-5F01-45E2-BA98-B7BC05DD1F31}" dt="2018-06-13T14:34:01.356" v="300" actId="478"/>
          <ac:spMkLst>
            <pc:docMk/>
            <pc:sldMk cId="4256878078" sldId="278"/>
            <ac:spMk id="6" creationId="{00000000-0000-0000-0000-000000000000}"/>
          </ac:spMkLst>
        </pc:spChg>
        <pc:spChg chg="mod">
          <ac:chgData name="Mariano Sánchez" userId="66ab8c7d175a1c6d" providerId="LiveId" clId="{68784903-5F01-45E2-BA98-B7BC05DD1F31}" dt="2018-06-13T14:40:09.539" v="444" actId="1076"/>
          <ac:spMkLst>
            <pc:docMk/>
            <pc:sldMk cId="4256878078" sldId="278"/>
            <ac:spMk id="11" creationId="{00000000-0000-0000-0000-000000000000}"/>
          </ac:spMkLst>
        </pc:spChg>
        <pc:spChg chg="mod">
          <ac:chgData name="Mariano Sánchez" userId="66ab8c7d175a1c6d" providerId="LiveId" clId="{68784903-5F01-45E2-BA98-B7BC05DD1F31}" dt="2018-06-13T14:40:17.089" v="445" actId="14100"/>
          <ac:spMkLst>
            <pc:docMk/>
            <pc:sldMk cId="4256878078" sldId="278"/>
            <ac:spMk id="12" creationId="{00000000-0000-0000-0000-000000000000}"/>
          </ac:spMkLst>
        </pc:spChg>
        <pc:spChg chg="mod">
          <ac:chgData name="Mariano Sánchez" userId="66ab8c7d175a1c6d" providerId="LiveId" clId="{68784903-5F01-45E2-BA98-B7BC05DD1F31}" dt="2018-06-13T14:40:00.528" v="441" actId="1076"/>
          <ac:spMkLst>
            <pc:docMk/>
            <pc:sldMk cId="4256878078" sldId="278"/>
            <ac:spMk id="24" creationId="{00000000-0000-0000-0000-000000000000}"/>
          </ac:spMkLst>
        </pc:spChg>
        <pc:spChg chg="mod">
          <ac:chgData name="Mariano Sánchez" userId="66ab8c7d175a1c6d" providerId="LiveId" clId="{68784903-5F01-45E2-BA98-B7BC05DD1F31}" dt="2018-06-13T14:40:01.085" v="442" actId="1076"/>
          <ac:spMkLst>
            <pc:docMk/>
            <pc:sldMk cId="4256878078" sldId="278"/>
            <ac:spMk id="25" creationId="{00000000-0000-0000-0000-000000000000}"/>
          </ac:spMkLst>
        </pc:spChg>
        <pc:spChg chg="del">
          <ac:chgData name="Mariano Sánchez" userId="66ab8c7d175a1c6d" providerId="LiveId" clId="{68784903-5F01-45E2-BA98-B7BC05DD1F31}" dt="2018-06-13T14:33:29.902" v="293" actId="478"/>
          <ac:spMkLst>
            <pc:docMk/>
            <pc:sldMk cId="4256878078" sldId="278"/>
            <ac:spMk id="30" creationId="{00000000-0000-0000-0000-000000000000}"/>
          </ac:spMkLst>
        </pc:spChg>
        <pc:spChg chg="del">
          <ac:chgData name="Mariano Sánchez" userId="66ab8c7d175a1c6d" providerId="LiveId" clId="{68784903-5F01-45E2-BA98-B7BC05DD1F31}" dt="2018-06-13T14:33:40.622" v="296" actId="478"/>
          <ac:spMkLst>
            <pc:docMk/>
            <pc:sldMk cId="4256878078" sldId="278"/>
            <ac:spMk id="31" creationId="{00000000-0000-0000-0000-000000000000}"/>
          </ac:spMkLst>
        </pc:spChg>
        <pc:spChg chg="del mod">
          <ac:chgData name="Mariano Sánchez" userId="66ab8c7d175a1c6d" providerId="LiveId" clId="{68784903-5F01-45E2-BA98-B7BC05DD1F31}" dt="2018-06-13T14:26:57.394" v="206" actId="478"/>
          <ac:spMkLst>
            <pc:docMk/>
            <pc:sldMk cId="4256878078" sldId="278"/>
            <ac:spMk id="36" creationId="{00000000-0000-0000-0000-000000000000}"/>
          </ac:spMkLst>
        </pc:spChg>
        <pc:spChg chg="add mod">
          <ac:chgData name="Mariano Sánchez" userId="66ab8c7d175a1c6d" providerId="LiveId" clId="{68784903-5F01-45E2-BA98-B7BC05DD1F31}" dt="2018-06-13T14:33:35.387" v="295" actId="1076"/>
          <ac:spMkLst>
            <pc:docMk/>
            <pc:sldMk cId="4256878078" sldId="278"/>
            <ac:spMk id="37" creationId="{A94C05DF-17AE-4577-BF2B-AB74EEBAE9FE}"/>
          </ac:spMkLst>
        </pc:spChg>
        <pc:spChg chg="add mod">
          <ac:chgData name="Mariano Sánchez" userId="66ab8c7d175a1c6d" providerId="LiveId" clId="{68784903-5F01-45E2-BA98-B7BC05DD1F31}" dt="2018-06-13T14:33:45.591" v="298" actId="1076"/>
          <ac:spMkLst>
            <pc:docMk/>
            <pc:sldMk cId="4256878078" sldId="278"/>
            <ac:spMk id="38" creationId="{B9EF9F10-0289-4777-9B41-D180D1FDCB75}"/>
          </ac:spMkLst>
        </pc:spChg>
        <pc:spChg chg="add del mod">
          <ac:chgData name="Mariano Sánchez" userId="66ab8c7d175a1c6d" providerId="LiveId" clId="{68784903-5F01-45E2-BA98-B7BC05DD1F31}" dt="2018-06-13T14:34:13.624" v="304" actId="478"/>
          <ac:spMkLst>
            <pc:docMk/>
            <pc:sldMk cId="4256878078" sldId="278"/>
            <ac:spMk id="40" creationId="{45638419-438D-4B5C-8044-E57F404C0CD9}"/>
          </ac:spMkLst>
        </pc:spChg>
        <pc:spChg chg="add del">
          <ac:chgData name="Mariano Sánchez" userId="66ab8c7d175a1c6d" providerId="LiveId" clId="{68784903-5F01-45E2-BA98-B7BC05DD1F31}" dt="2018-06-13T14:34:11.184" v="303"/>
          <ac:spMkLst>
            <pc:docMk/>
            <pc:sldMk cId="4256878078" sldId="278"/>
            <ac:spMk id="41" creationId="{3826D37C-8561-4B2F-9AE3-2CDC4EB00B2F}"/>
          </ac:spMkLst>
        </pc:spChg>
        <pc:spChg chg="add">
          <ac:chgData name="Mariano Sánchez" userId="66ab8c7d175a1c6d" providerId="LiveId" clId="{68784903-5F01-45E2-BA98-B7BC05DD1F31}" dt="2018-06-13T14:34:13.970" v="305"/>
          <ac:spMkLst>
            <pc:docMk/>
            <pc:sldMk cId="4256878078" sldId="278"/>
            <ac:spMk id="42" creationId="{49F98501-9C8A-487E-9CDC-15FAA4C2751A}"/>
          </ac:spMkLst>
        </pc:spChg>
      </pc:sldChg>
      <pc:sldChg chg="addSp delSp modSp del modTransition">
        <pc:chgData name="Mariano Sánchez" userId="66ab8c7d175a1c6d" providerId="LiveId" clId="{68784903-5F01-45E2-BA98-B7BC05DD1F31}" dt="2018-06-13T14:51:39.070" v="520" actId="2696"/>
        <pc:sldMkLst>
          <pc:docMk/>
          <pc:sldMk cId="4175295492" sldId="287"/>
        </pc:sldMkLst>
        <pc:spChg chg="del mod">
          <ac:chgData name="Mariano Sánchez" userId="66ab8c7d175a1c6d" providerId="LiveId" clId="{68784903-5F01-45E2-BA98-B7BC05DD1F31}" dt="2018-06-13T14:41:34.394" v="459" actId="478"/>
          <ac:spMkLst>
            <pc:docMk/>
            <pc:sldMk cId="4175295492" sldId="287"/>
            <ac:spMk id="2" creationId="{00000000-0000-0000-0000-000000000000}"/>
          </ac:spMkLst>
        </pc:spChg>
        <pc:spChg chg="del">
          <ac:chgData name="Mariano Sánchez" userId="66ab8c7d175a1c6d" providerId="LiveId" clId="{68784903-5F01-45E2-BA98-B7BC05DD1F31}" dt="2018-06-13T14:35:39.066" v="310" actId="478"/>
          <ac:spMkLst>
            <pc:docMk/>
            <pc:sldMk cId="4175295492" sldId="287"/>
            <ac:spMk id="3" creationId="{00000000-0000-0000-0000-000000000000}"/>
          </ac:spMkLst>
        </pc:spChg>
        <pc:spChg chg="del">
          <ac:chgData name="Mariano Sánchez" userId="66ab8c7d175a1c6d" providerId="LiveId" clId="{68784903-5F01-45E2-BA98-B7BC05DD1F31}" dt="2018-06-13T14:35:42.902" v="312" actId="478"/>
          <ac:spMkLst>
            <pc:docMk/>
            <pc:sldMk cId="4175295492" sldId="287"/>
            <ac:spMk id="4" creationId="{00000000-0000-0000-0000-000000000000}"/>
          </ac:spMkLst>
        </pc:spChg>
        <pc:spChg chg="del">
          <ac:chgData name="Mariano Sánchez" userId="66ab8c7d175a1c6d" providerId="LiveId" clId="{68784903-5F01-45E2-BA98-B7BC05DD1F31}" dt="2018-06-13T14:35:36.801" v="309" actId="478"/>
          <ac:spMkLst>
            <pc:docMk/>
            <pc:sldMk cId="4175295492" sldId="287"/>
            <ac:spMk id="5" creationId="{00000000-0000-0000-0000-000000000000}"/>
          </ac:spMkLst>
        </pc:spChg>
        <pc:spChg chg="del">
          <ac:chgData name="Mariano Sánchez" userId="66ab8c7d175a1c6d" providerId="LiveId" clId="{68784903-5F01-45E2-BA98-B7BC05DD1F31}" dt="2018-06-13T14:35:40.958" v="311" actId="478"/>
          <ac:spMkLst>
            <pc:docMk/>
            <pc:sldMk cId="4175295492" sldId="287"/>
            <ac:spMk id="6" creationId="{00000000-0000-0000-0000-000000000000}"/>
          </ac:spMkLst>
        </pc:spChg>
        <pc:spChg chg="mod">
          <ac:chgData name="Mariano Sánchez" userId="66ab8c7d175a1c6d" providerId="LiveId" clId="{68784903-5F01-45E2-BA98-B7BC05DD1F31}" dt="2018-06-13T14:38:50.826" v="428" actId="6559"/>
          <ac:spMkLst>
            <pc:docMk/>
            <pc:sldMk cId="4175295492" sldId="287"/>
            <ac:spMk id="7" creationId="{00000000-0000-0000-0000-000000000000}"/>
          </ac:spMkLst>
        </pc:spChg>
        <pc:spChg chg="mod">
          <ac:chgData name="Mariano Sánchez" userId="66ab8c7d175a1c6d" providerId="LiveId" clId="{68784903-5F01-45E2-BA98-B7BC05DD1F31}" dt="2018-06-13T14:39:09.185" v="429" actId="6559"/>
          <ac:spMkLst>
            <pc:docMk/>
            <pc:sldMk cId="4175295492" sldId="287"/>
            <ac:spMk id="8" creationId="{00000000-0000-0000-0000-000000000000}"/>
          </ac:spMkLst>
        </pc:spChg>
        <pc:spChg chg="mod">
          <ac:chgData name="Mariano Sánchez" userId="66ab8c7d175a1c6d" providerId="LiveId" clId="{68784903-5F01-45E2-BA98-B7BC05DD1F31}" dt="2018-06-13T14:38:50.826" v="428" actId="6559"/>
          <ac:spMkLst>
            <pc:docMk/>
            <pc:sldMk cId="4175295492" sldId="287"/>
            <ac:spMk id="9" creationId="{00000000-0000-0000-0000-000000000000}"/>
          </ac:spMkLst>
        </pc:spChg>
        <pc:spChg chg="mod">
          <ac:chgData name="Mariano Sánchez" userId="66ab8c7d175a1c6d" providerId="LiveId" clId="{68784903-5F01-45E2-BA98-B7BC05DD1F31}" dt="2018-06-13T14:38:50.826" v="428" actId="6559"/>
          <ac:spMkLst>
            <pc:docMk/>
            <pc:sldMk cId="4175295492" sldId="287"/>
            <ac:spMk id="10" creationId="{00000000-0000-0000-0000-000000000000}"/>
          </ac:spMkLst>
        </pc:spChg>
        <pc:spChg chg="del">
          <ac:chgData name="Mariano Sánchez" userId="66ab8c7d175a1c6d" providerId="LiveId" clId="{68784903-5F01-45E2-BA98-B7BC05DD1F31}" dt="2018-06-13T14:37:06.417" v="344" actId="478"/>
          <ac:spMkLst>
            <pc:docMk/>
            <pc:sldMk cId="4175295492" sldId="287"/>
            <ac:spMk id="11" creationId="{00000000-0000-0000-0000-000000000000}"/>
          </ac:spMkLst>
        </pc:spChg>
        <pc:spChg chg="del">
          <ac:chgData name="Mariano Sánchez" userId="66ab8c7d175a1c6d" providerId="LiveId" clId="{68784903-5F01-45E2-BA98-B7BC05DD1F31}" dt="2018-06-13T14:36:43.936" v="330" actId="478"/>
          <ac:spMkLst>
            <pc:docMk/>
            <pc:sldMk cId="4175295492" sldId="287"/>
            <ac:spMk id="12" creationId="{00000000-0000-0000-0000-000000000000}"/>
          </ac:spMkLst>
        </pc:spChg>
        <pc:spChg chg="del">
          <ac:chgData name="Mariano Sánchez" userId="66ab8c7d175a1c6d" providerId="LiveId" clId="{68784903-5F01-45E2-BA98-B7BC05DD1F31}" dt="2018-06-13T14:36:51.316" v="333" actId="478"/>
          <ac:spMkLst>
            <pc:docMk/>
            <pc:sldMk cId="4175295492" sldId="287"/>
            <ac:spMk id="13" creationId="{00000000-0000-0000-0000-000000000000}"/>
          </ac:spMkLst>
        </pc:spChg>
        <pc:spChg chg="mod">
          <ac:chgData name="Mariano Sánchez" userId="66ab8c7d175a1c6d" providerId="LiveId" clId="{68784903-5F01-45E2-BA98-B7BC05DD1F31}" dt="2018-06-13T14:36:35.678" v="329" actId="1076"/>
          <ac:spMkLst>
            <pc:docMk/>
            <pc:sldMk cId="4175295492" sldId="287"/>
            <ac:spMk id="16" creationId="{00000000-0000-0000-0000-000000000000}"/>
          </ac:spMkLst>
        </pc:spChg>
        <pc:spChg chg="del mod">
          <ac:chgData name="Mariano Sánchez" userId="66ab8c7d175a1c6d" providerId="LiveId" clId="{68784903-5F01-45E2-BA98-B7BC05DD1F31}" dt="2018-06-13T14:35:45.856" v="313" actId="478"/>
          <ac:spMkLst>
            <pc:docMk/>
            <pc:sldMk cId="4175295492" sldId="287"/>
            <ac:spMk id="24" creationId="{00000000-0000-0000-0000-000000000000}"/>
          </ac:spMkLst>
        </pc:spChg>
        <pc:spChg chg="add mod">
          <ac:chgData name="Mariano Sánchez" userId="66ab8c7d175a1c6d" providerId="LiveId" clId="{68784903-5F01-45E2-BA98-B7BC05DD1F31}" dt="2018-06-13T14:36:49.009" v="332" actId="1076"/>
          <ac:spMkLst>
            <pc:docMk/>
            <pc:sldMk cId="4175295492" sldId="287"/>
            <ac:spMk id="25" creationId="{AD4728EB-017E-49B6-A50B-95E8FA16E395}"/>
          </ac:spMkLst>
        </pc:spChg>
        <pc:spChg chg="add mod">
          <ac:chgData name="Mariano Sánchez" userId="66ab8c7d175a1c6d" providerId="LiveId" clId="{68784903-5F01-45E2-BA98-B7BC05DD1F31}" dt="2018-06-13T14:36:59.405" v="343" actId="20577"/>
          <ac:spMkLst>
            <pc:docMk/>
            <pc:sldMk cId="4175295492" sldId="287"/>
            <ac:spMk id="26" creationId="{323A2014-4C20-492E-8D1A-A83B5EF8AD7A}"/>
          </ac:spMkLst>
        </pc:spChg>
        <pc:spChg chg="add del mod">
          <ac:chgData name="Mariano Sánchez" userId="66ab8c7d175a1c6d" providerId="LiveId" clId="{68784903-5F01-45E2-BA98-B7BC05DD1F31}" dt="2018-06-13T14:37:09.333" v="345" actId="478"/>
          <ac:spMkLst>
            <pc:docMk/>
            <pc:sldMk cId="4175295492" sldId="287"/>
            <ac:spMk id="28" creationId="{515B3E3E-C44E-449E-B985-6976EA81C154}"/>
          </ac:spMkLst>
        </pc:spChg>
        <pc:spChg chg="add del">
          <ac:chgData name="Mariano Sánchez" userId="66ab8c7d175a1c6d" providerId="LiveId" clId="{68784903-5F01-45E2-BA98-B7BC05DD1F31}" dt="2018-06-13T14:37:21.346" v="347"/>
          <ac:spMkLst>
            <pc:docMk/>
            <pc:sldMk cId="4175295492" sldId="287"/>
            <ac:spMk id="29" creationId="{EE979A3D-EC71-479E-AD0A-1747A062F0F7}"/>
          </ac:spMkLst>
        </pc:spChg>
        <pc:spChg chg="add mod">
          <ac:chgData name="Mariano Sánchez" userId="66ab8c7d175a1c6d" providerId="LiveId" clId="{68784903-5F01-45E2-BA98-B7BC05DD1F31}" dt="2018-06-13T14:38:45.316" v="427" actId="1076"/>
          <ac:spMkLst>
            <pc:docMk/>
            <pc:sldMk cId="4175295492" sldId="287"/>
            <ac:spMk id="30" creationId="{0DA8E0B8-6272-4DF3-9477-A826C74F471F}"/>
          </ac:spMkLst>
        </pc:spChg>
        <pc:spChg chg="add del mod">
          <ac:chgData name="Mariano Sánchez" userId="66ab8c7d175a1c6d" providerId="LiveId" clId="{68784903-5F01-45E2-BA98-B7BC05DD1F31}" dt="2018-06-13T14:41:21.568" v="455"/>
          <ac:spMkLst>
            <pc:docMk/>
            <pc:sldMk cId="4175295492" sldId="287"/>
            <ac:spMk id="31" creationId="{FDD17150-D0BE-4DDB-84CB-8525416AACB2}"/>
          </ac:spMkLst>
        </pc:spChg>
        <pc:spChg chg="add del mod">
          <ac:chgData name="Mariano Sánchez" userId="66ab8c7d175a1c6d" providerId="LiveId" clId="{68784903-5F01-45E2-BA98-B7BC05DD1F31}" dt="2018-06-13T14:41:21.568" v="455"/>
          <ac:spMkLst>
            <pc:docMk/>
            <pc:sldMk cId="4175295492" sldId="287"/>
            <ac:spMk id="32" creationId="{A7FCFEA7-3FC3-4FBE-93D5-30735CFE5E1A}"/>
          </ac:spMkLst>
        </pc:spChg>
      </pc:sldChg>
      <pc:sldChg chg="addSp delSp modSp del">
        <pc:chgData name="Mariano Sánchez" userId="66ab8c7d175a1c6d" providerId="LiveId" clId="{68784903-5F01-45E2-BA98-B7BC05DD1F31}" dt="2018-06-13T14:51:39.082" v="521" actId="2696"/>
        <pc:sldMkLst>
          <pc:docMk/>
          <pc:sldMk cId="2713849805" sldId="288"/>
        </pc:sldMkLst>
        <pc:spChg chg="del mod">
          <ac:chgData name="Mariano Sánchez" userId="66ab8c7d175a1c6d" providerId="LiveId" clId="{68784903-5F01-45E2-BA98-B7BC05DD1F31}" dt="2018-06-13T14:41:29.249" v="457" actId="478"/>
          <ac:spMkLst>
            <pc:docMk/>
            <pc:sldMk cId="2713849805" sldId="288"/>
            <ac:spMk id="2" creationId="{00000000-0000-0000-0000-000000000000}"/>
          </ac:spMkLst>
        </pc:spChg>
        <pc:spChg chg="del">
          <ac:chgData name="Mariano Sánchez" userId="66ab8c7d175a1c6d" providerId="LiveId" clId="{68784903-5F01-45E2-BA98-B7BC05DD1F31}" dt="2018-06-13T14:40:57.193" v="449" actId="478"/>
          <ac:spMkLst>
            <pc:docMk/>
            <pc:sldMk cId="2713849805" sldId="288"/>
            <ac:spMk id="3" creationId="{00000000-0000-0000-0000-000000000000}"/>
          </ac:spMkLst>
        </pc:spChg>
        <pc:spChg chg="del">
          <ac:chgData name="Mariano Sánchez" userId="66ab8c7d175a1c6d" providerId="LiveId" clId="{68784903-5F01-45E2-BA98-B7BC05DD1F31}" dt="2018-06-13T14:40:54.944" v="448" actId="478"/>
          <ac:spMkLst>
            <pc:docMk/>
            <pc:sldMk cId="2713849805" sldId="288"/>
            <ac:spMk id="4" creationId="{00000000-0000-0000-0000-000000000000}"/>
          </ac:spMkLst>
        </pc:spChg>
        <pc:spChg chg="del">
          <ac:chgData name="Mariano Sánchez" userId="66ab8c7d175a1c6d" providerId="LiveId" clId="{68784903-5F01-45E2-BA98-B7BC05DD1F31}" dt="2018-06-13T14:40:52.664" v="447" actId="478"/>
          <ac:spMkLst>
            <pc:docMk/>
            <pc:sldMk cId="2713849805" sldId="288"/>
            <ac:spMk id="5" creationId="{00000000-0000-0000-0000-000000000000}"/>
          </ac:spMkLst>
        </pc:spChg>
        <pc:spChg chg="del">
          <ac:chgData name="Mariano Sánchez" userId="66ab8c7d175a1c6d" providerId="LiveId" clId="{68784903-5F01-45E2-BA98-B7BC05DD1F31}" dt="2018-06-13T14:40:50.092" v="446" actId="478"/>
          <ac:spMkLst>
            <pc:docMk/>
            <pc:sldMk cId="2713849805" sldId="288"/>
            <ac:spMk id="6" creationId="{00000000-0000-0000-0000-000000000000}"/>
          </ac:spMkLst>
        </pc:spChg>
        <pc:spChg chg="mod">
          <ac:chgData name="Mariano Sánchez" userId="66ab8c7d175a1c6d" providerId="LiveId" clId="{68784903-5F01-45E2-BA98-B7BC05DD1F31}" dt="2018-06-13T14:41:55.989" v="463" actId="207"/>
          <ac:spMkLst>
            <pc:docMk/>
            <pc:sldMk cId="2713849805" sldId="288"/>
            <ac:spMk id="7" creationId="{00000000-0000-0000-0000-000000000000}"/>
          </ac:spMkLst>
        </pc:spChg>
        <pc:spChg chg="mod">
          <ac:chgData name="Mariano Sánchez" userId="66ab8c7d175a1c6d" providerId="LiveId" clId="{68784903-5F01-45E2-BA98-B7BC05DD1F31}" dt="2018-06-13T14:41:55.989" v="463" actId="207"/>
          <ac:spMkLst>
            <pc:docMk/>
            <pc:sldMk cId="2713849805" sldId="288"/>
            <ac:spMk id="8" creationId="{00000000-0000-0000-0000-000000000000}"/>
          </ac:spMkLst>
        </pc:spChg>
        <pc:spChg chg="mod">
          <ac:chgData name="Mariano Sánchez" userId="66ab8c7d175a1c6d" providerId="LiveId" clId="{68784903-5F01-45E2-BA98-B7BC05DD1F31}" dt="2018-06-13T14:41:55.989" v="463" actId="207"/>
          <ac:spMkLst>
            <pc:docMk/>
            <pc:sldMk cId="2713849805" sldId="288"/>
            <ac:spMk id="9" creationId="{00000000-0000-0000-0000-000000000000}"/>
          </ac:spMkLst>
        </pc:spChg>
        <pc:spChg chg="mod">
          <ac:chgData name="Mariano Sánchez" userId="66ab8c7d175a1c6d" providerId="LiveId" clId="{68784903-5F01-45E2-BA98-B7BC05DD1F31}" dt="2018-06-13T14:41:55.989" v="463" actId="207"/>
          <ac:spMkLst>
            <pc:docMk/>
            <pc:sldMk cId="2713849805" sldId="288"/>
            <ac:spMk id="10" creationId="{00000000-0000-0000-0000-000000000000}"/>
          </ac:spMkLst>
        </pc:spChg>
        <pc:spChg chg="del">
          <ac:chgData name="Mariano Sánchez" userId="66ab8c7d175a1c6d" providerId="LiveId" clId="{68784903-5F01-45E2-BA98-B7BC05DD1F31}" dt="2018-06-13T14:41:05.796" v="452" actId="478"/>
          <ac:spMkLst>
            <pc:docMk/>
            <pc:sldMk cId="2713849805" sldId="288"/>
            <ac:spMk id="11" creationId="{00000000-0000-0000-0000-000000000000}"/>
          </ac:spMkLst>
        </pc:spChg>
        <pc:spChg chg="del">
          <ac:chgData name="Mariano Sánchez" userId="66ab8c7d175a1c6d" providerId="LiveId" clId="{68784903-5F01-45E2-BA98-B7BC05DD1F31}" dt="2018-06-13T14:42:01.018" v="464" actId="478"/>
          <ac:spMkLst>
            <pc:docMk/>
            <pc:sldMk cId="2713849805" sldId="288"/>
            <ac:spMk id="12" creationId="{00000000-0000-0000-0000-000000000000}"/>
          </ac:spMkLst>
        </pc:spChg>
        <pc:spChg chg="del">
          <ac:chgData name="Mariano Sánchez" userId="66ab8c7d175a1c6d" providerId="LiveId" clId="{68784903-5F01-45E2-BA98-B7BC05DD1F31}" dt="2018-06-13T14:42:02.819" v="465" actId="478"/>
          <ac:spMkLst>
            <pc:docMk/>
            <pc:sldMk cId="2713849805" sldId="288"/>
            <ac:spMk id="13" creationId="{00000000-0000-0000-0000-000000000000}"/>
          </ac:spMkLst>
        </pc:spChg>
        <pc:spChg chg="add del mod">
          <ac:chgData name="Mariano Sánchez" userId="66ab8c7d175a1c6d" providerId="LiveId" clId="{68784903-5F01-45E2-BA98-B7BC05DD1F31}" dt="2018-06-13T14:47:47.885" v="493" actId="1076"/>
          <ac:spMkLst>
            <pc:docMk/>
            <pc:sldMk cId="2713849805" sldId="288"/>
            <ac:spMk id="14" creationId="{00000000-0000-0000-0000-000000000000}"/>
          </ac:spMkLst>
        </pc:spChg>
        <pc:spChg chg="mod">
          <ac:chgData name="Mariano Sánchez" userId="66ab8c7d175a1c6d" providerId="LiveId" clId="{68784903-5F01-45E2-BA98-B7BC05DD1F31}" dt="2018-06-13T14:47:47.885" v="493" actId="1076"/>
          <ac:spMkLst>
            <pc:docMk/>
            <pc:sldMk cId="2713849805" sldId="288"/>
            <ac:spMk id="15" creationId="{00000000-0000-0000-0000-000000000000}"/>
          </ac:spMkLst>
        </pc:spChg>
        <pc:spChg chg="mod">
          <ac:chgData name="Mariano Sánchez" userId="66ab8c7d175a1c6d" providerId="LiveId" clId="{68784903-5F01-45E2-BA98-B7BC05DD1F31}" dt="2018-06-13T14:48:00.878" v="505" actId="1076"/>
          <ac:spMkLst>
            <pc:docMk/>
            <pc:sldMk cId="2713849805" sldId="288"/>
            <ac:spMk id="16" creationId="{00000000-0000-0000-0000-000000000000}"/>
          </ac:spMkLst>
        </pc:spChg>
        <pc:spChg chg="mod">
          <ac:chgData name="Mariano Sánchez" userId="66ab8c7d175a1c6d" providerId="LiveId" clId="{68784903-5F01-45E2-BA98-B7BC05DD1F31}" dt="2018-06-13T14:42:25.889" v="468" actId="1076"/>
          <ac:spMkLst>
            <pc:docMk/>
            <pc:sldMk cId="2713849805" sldId="288"/>
            <ac:spMk id="17" creationId="{00000000-0000-0000-0000-000000000000}"/>
          </ac:spMkLst>
        </pc:spChg>
        <pc:spChg chg="mod">
          <ac:chgData name="Mariano Sánchez" userId="66ab8c7d175a1c6d" providerId="LiveId" clId="{68784903-5F01-45E2-BA98-B7BC05DD1F31}" dt="2018-06-13T14:42:25.889" v="468" actId="1076"/>
          <ac:spMkLst>
            <pc:docMk/>
            <pc:sldMk cId="2713849805" sldId="288"/>
            <ac:spMk id="18" creationId="{00000000-0000-0000-0000-000000000000}"/>
          </ac:spMkLst>
        </pc:spChg>
        <pc:spChg chg="mod">
          <ac:chgData name="Mariano Sánchez" userId="66ab8c7d175a1c6d" providerId="LiveId" clId="{68784903-5F01-45E2-BA98-B7BC05DD1F31}" dt="2018-06-13T14:42:25.889" v="468" actId="1076"/>
          <ac:spMkLst>
            <pc:docMk/>
            <pc:sldMk cId="2713849805" sldId="288"/>
            <ac:spMk id="19" creationId="{00000000-0000-0000-0000-000000000000}"/>
          </ac:spMkLst>
        </pc:spChg>
        <pc:spChg chg="mod">
          <ac:chgData name="Mariano Sánchez" userId="66ab8c7d175a1c6d" providerId="LiveId" clId="{68784903-5F01-45E2-BA98-B7BC05DD1F31}" dt="2018-06-13T14:42:25.889" v="468" actId="1076"/>
          <ac:spMkLst>
            <pc:docMk/>
            <pc:sldMk cId="2713849805" sldId="288"/>
            <ac:spMk id="20" creationId="{00000000-0000-0000-0000-000000000000}"/>
          </ac:spMkLst>
        </pc:spChg>
        <pc:spChg chg="del mod">
          <ac:chgData name="Mariano Sánchez" userId="66ab8c7d175a1c6d" providerId="LiveId" clId="{68784903-5F01-45E2-BA98-B7BC05DD1F31}" dt="2018-06-13T14:48:19.647" v="509" actId="478"/>
          <ac:spMkLst>
            <pc:docMk/>
            <pc:sldMk cId="2713849805" sldId="288"/>
            <ac:spMk id="21" creationId="{00000000-0000-0000-0000-000000000000}"/>
          </ac:spMkLst>
        </pc:spChg>
        <pc:spChg chg="del mod">
          <ac:chgData name="Mariano Sánchez" userId="66ab8c7d175a1c6d" providerId="LiveId" clId="{68784903-5F01-45E2-BA98-B7BC05DD1F31}" dt="2018-06-13T14:47:15.522" v="486" actId="478"/>
          <ac:spMkLst>
            <pc:docMk/>
            <pc:sldMk cId="2713849805" sldId="288"/>
            <ac:spMk id="22" creationId="{00000000-0000-0000-0000-000000000000}"/>
          </ac:spMkLst>
        </pc:spChg>
        <pc:spChg chg="mod ord">
          <ac:chgData name="Mariano Sánchez" userId="66ab8c7d175a1c6d" providerId="LiveId" clId="{68784903-5F01-45E2-BA98-B7BC05DD1F31}" dt="2018-06-13T14:49:20.461" v="517" actId="1076"/>
          <ac:spMkLst>
            <pc:docMk/>
            <pc:sldMk cId="2713849805" sldId="288"/>
            <ac:spMk id="23" creationId="{00000000-0000-0000-0000-000000000000}"/>
          </ac:spMkLst>
        </pc:spChg>
        <pc:spChg chg="del mod">
          <ac:chgData name="Mariano Sánchez" userId="66ab8c7d175a1c6d" providerId="LiveId" clId="{68784903-5F01-45E2-BA98-B7BC05DD1F31}" dt="2018-06-13T14:46:30.904" v="479"/>
          <ac:spMkLst>
            <pc:docMk/>
            <pc:sldMk cId="2713849805" sldId="288"/>
            <ac:spMk id="24" creationId="{00000000-0000-0000-0000-000000000000}"/>
          </ac:spMkLst>
        </pc:spChg>
        <pc:spChg chg="mod">
          <ac:chgData name="Mariano Sánchez" userId="66ab8c7d175a1c6d" providerId="LiveId" clId="{68784903-5F01-45E2-BA98-B7BC05DD1F31}" dt="2018-06-13T14:42:18.545" v="467" actId="14100"/>
          <ac:spMkLst>
            <pc:docMk/>
            <pc:sldMk cId="2713849805" sldId="288"/>
            <ac:spMk id="25" creationId="{00000000-0000-0000-0000-000000000000}"/>
          </ac:spMkLst>
        </pc:spChg>
        <pc:spChg chg="mod">
          <ac:chgData name="Mariano Sánchez" userId="66ab8c7d175a1c6d" providerId="LiveId" clId="{68784903-5F01-45E2-BA98-B7BC05DD1F31}" dt="2018-06-13T14:42:18.545" v="467" actId="14100"/>
          <ac:spMkLst>
            <pc:docMk/>
            <pc:sldMk cId="2713849805" sldId="288"/>
            <ac:spMk id="26" creationId="{00000000-0000-0000-0000-000000000000}"/>
          </ac:spMkLst>
        </pc:spChg>
        <pc:spChg chg="mod">
          <ac:chgData name="Mariano Sánchez" userId="66ab8c7d175a1c6d" providerId="LiveId" clId="{68784903-5F01-45E2-BA98-B7BC05DD1F31}" dt="2018-06-13T14:42:18.545" v="467" actId="14100"/>
          <ac:spMkLst>
            <pc:docMk/>
            <pc:sldMk cId="2713849805" sldId="288"/>
            <ac:spMk id="27" creationId="{00000000-0000-0000-0000-000000000000}"/>
          </ac:spMkLst>
        </pc:spChg>
        <pc:spChg chg="mod">
          <ac:chgData name="Mariano Sánchez" userId="66ab8c7d175a1c6d" providerId="LiveId" clId="{68784903-5F01-45E2-BA98-B7BC05DD1F31}" dt="2018-06-13T14:42:18.545" v="467" actId="14100"/>
          <ac:spMkLst>
            <pc:docMk/>
            <pc:sldMk cId="2713849805" sldId="288"/>
            <ac:spMk id="28" creationId="{00000000-0000-0000-0000-000000000000}"/>
          </ac:spMkLst>
        </pc:spChg>
        <pc:spChg chg="mod">
          <ac:chgData name="Mariano Sánchez" userId="66ab8c7d175a1c6d" providerId="LiveId" clId="{68784903-5F01-45E2-BA98-B7BC05DD1F31}" dt="2018-06-13T14:49:33.522" v="519" actId="1076"/>
          <ac:spMkLst>
            <pc:docMk/>
            <pc:sldMk cId="2713849805" sldId="288"/>
            <ac:spMk id="29" creationId="{00000000-0000-0000-0000-000000000000}"/>
          </ac:spMkLst>
        </pc:spChg>
        <pc:spChg chg="mod">
          <ac:chgData name="Mariano Sánchez" userId="66ab8c7d175a1c6d" providerId="LiveId" clId="{68784903-5F01-45E2-BA98-B7BC05DD1F31}" dt="2018-06-13T14:49:13.445" v="515" actId="1076"/>
          <ac:spMkLst>
            <pc:docMk/>
            <pc:sldMk cId="2713849805" sldId="288"/>
            <ac:spMk id="30" creationId="{00000000-0000-0000-0000-000000000000}"/>
          </ac:spMkLst>
        </pc:spChg>
        <pc:spChg chg="del mod">
          <ac:chgData name="Mariano Sánchez" userId="66ab8c7d175a1c6d" providerId="LiveId" clId="{68784903-5F01-45E2-BA98-B7BC05DD1F31}" dt="2018-06-13T14:48:23.620" v="510" actId="478"/>
          <ac:spMkLst>
            <pc:docMk/>
            <pc:sldMk cId="2713849805" sldId="288"/>
            <ac:spMk id="31" creationId="{00000000-0000-0000-0000-000000000000}"/>
          </ac:spMkLst>
        </pc:spChg>
        <pc:spChg chg="del mod">
          <ac:chgData name="Mariano Sánchez" userId="66ab8c7d175a1c6d" providerId="LiveId" clId="{68784903-5F01-45E2-BA98-B7BC05DD1F31}" dt="2018-06-13T14:41:02.609" v="451" actId="478"/>
          <ac:spMkLst>
            <pc:docMk/>
            <pc:sldMk cId="2713849805" sldId="288"/>
            <ac:spMk id="32" creationId="{00000000-0000-0000-0000-000000000000}"/>
          </ac:spMkLst>
        </pc:spChg>
        <pc:spChg chg="add del mod">
          <ac:chgData name="Mariano Sánchez" userId="66ab8c7d175a1c6d" providerId="LiveId" clId="{68784903-5F01-45E2-BA98-B7BC05DD1F31}" dt="2018-06-13T14:41:08.038" v="453" actId="478"/>
          <ac:spMkLst>
            <pc:docMk/>
            <pc:sldMk cId="2713849805" sldId="288"/>
            <ac:spMk id="34" creationId="{86C2E815-9563-4151-A106-F4A3D5A5F146}"/>
          </ac:spMkLst>
        </pc:spChg>
        <pc:spChg chg="add">
          <ac:chgData name="Mariano Sánchez" userId="66ab8c7d175a1c6d" providerId="LiveId" clId="{68784903-5F01-45E2-BA98-B7BC05DD1F31}" dt="2018-06-13T14:41:42.816" v="460"/>
          <ac:spMkLst>
            <pc:docMk/>
            <pc:sldMk cId="2713849805" sldId="288"/>
            <ac:spMk id="35" creationId="{965FDD17-DC0E-435E-8FCA-E70AEA562706}"/>
          </ac:spMkLst>
        </pc:spChg>
        <pc:spChg chg="add mod ord">
          <ac:chgData name="Mariano Sánchez" userId="66ab8c7d175a1c6d" providerId="LiveId" clId="{68784903-5F01-45E2-BA98-B7BC05DD1F31}" dt="2018-06-13T14:47:24.844" v="487" actId="1076"/>
          <ac:spMkLst>
            <pc:docMk/>
            <pc:sldMk cId="2713849805" sldId="288"/>
            <ac:spMk id="36" creationId="{89E0EC54-A2AD-4D19-8176-5780FAB5C6E7}"/>
          </ac:spMkLst>
        </pc:spChg>
      </pc:sldChg>
      <pc:sldChg chg="ord">
        <pc:chgData name="Mariano Sánchez" userId="66ab8c7d175a1c6d" providerId="LiveId" clId="{68784903-5F01-45E2-BA98-B7BC05DD1F31}" dt="2018-06-13T14:27:43.440" v="207"/>
        <pc:sldMkLst>
          <pc:docMk/>
          <pc:sldMk cId="1266033975" sldId="987"/>
        </pc:sldMkLst>
      </pc:sldChg>
      <pc:sldChg chg="addSp delSp modSp">
        <pc:chgData name="Mariano Sánchez" userId="66ab8c7d175a1c6d" providerId="LiveId" clId="{68784903-5F01-45E2-BA98-B7BC05DD1F31}" dt="2018-06-01T12:23:26.303" v="22" actId="6549"/>
        <pc:sldMkLst>
          <pc:docMk/>
          <pc:sldMk cId="1272475798" sldId="988"/>
        </pc:sldMkLst>
        <pc:spChg chg="add del mod">
          <ac:chgData name="Mariano Sánchez" userId="66ab8c7d175a1c6d" providerId="LiveId" clId="{68784903-5F01-45E2-BA98-B7BC05DD1F31}" dt="2018-06-01T12:23:26.303" v="22" actId="6549"/>
          <ac:spMkLst>
            <pc:docMk/>
            <pc:sldMk cId="1272475798" sldId="988"/>
            <ac:spMk id="2" creationId="{EF5C80EE-128F-4CDF-AFCB-DD5310814027}"/>
          </ac:spMkLst>
        </pc:spChg>
      </pc:sldChg>
      <pc:sldChg chg="modSp">
        <pc:chgData name="Mariano Sánchez" userId="66ab8c7d175a1c6d" providerId="LiveId" clId="{68784903-5F01-45E2-BA98-B7BC05DD1F31}" dt="2018-06-05T17:44:44.269" v="85"/>
        <pc:sldMkLst>
          <pc:docMk/>
          <pc:sldMk cId="57776036" sldId="1021"/>
        </pc:sldMkLst>
        <pc:spChg chg="mod">
          <ac:chgData name="Mariano Sánchez" userId="66ab8c7d175a1c6d" providerId="LiveId" clId="{68784903-5F01-45E2-BA98-B7BC05DD1F31}" dt="2018-06-05T17:44:44.269" v="85"/>
          <ac:spMkLst>
            <pc:docMk/>
            <pc:sldMk cId="57776036" sldId="1021"/>
            <ac:spMk id="2" creationId="{00000000-0000-0000-0000-000000000000}"/>
          </ac:spMkLst>
        </pc:spChg>
      </pc:sldChg>
      <pc:sldChg chg="modSp">
        <pc:chgData name="Mariano Sánchez" userId="66ab8c7d175a1c6d" providerId="LiveId" clId="{68784903-5F01-45E2-BA98-B7BC05DD1F31}" dt="2018-06-01T12:27:46.767" v="84" actId="6549"/>
        <pc:sldMkLst>
          <pc:docMk/>
          <pc:sldMk cId="3035768770" sldId="1032"/>
        </pc:sldMkLst>
        <pc:spChg chg="mod">
          <ac:chgData name="Mariano Sánchez" userId="66ab8c7d175a1c6d" providerId="LiveId" clId="{68784903-5F01-45E2-BA98-B7BC05DD1F31}" dt="2018-06-01T12:27:46.767" v="84" actId="6549"/>
          <ac:spMkLst>
            <pc:docMk/>
            <pc:sldMk cId="3035768770" sldId="1032"/>
            <ac:spMk id="3" creationId="{00000000-0000-0000-0000-000000000000}"/>
          </ac:spMkLst>
        </pc:spChg>
      </pc:sldChg>
      <pc:sldChg chg="modSp add">
        <pc:chgData name="Mariano Sánchez" userId="66ab8c7d175a1c6d" providerId="LiveId" clId="{68784903-5F01-45E2-BA98-B7BC05DD1F31}" dt="2018-06-01T12:25:16.307" v="43" actId="207"/>
        <pc:sldMkLst>
          <pc:docMk/>
          <pc:sldMk cId="2074950213" sldId="1038"/>
        </pc:sldMkLst>
        <pc:spChg chg="mod">
          <ac:chgData name="Mariano Sánchez" userId="66ab8c7d175a1c6d" providerId="LiveId" clId="{68784903-5F01-45E2-BA98-B7BC05DD1F31}" dt="2018-06-01T12:25:16.307" v="43" actId="207"/>
          <ac:spMkLst>
            <pc:docMk/>
            <pc:sldMk cId="2074950213" sldId="1038"/>
            <ac:spMk id="4" creationId="{00000000-0000-0000-0000-000000000000}"/>
          </ac:spMkLst>
        </pc:spChg>
        <pc:spChg chg="mod">
          <ac:chgData name="Mariano Sánchez" userId="66ab8c7d175a1c6d" providerId="LiveId" clId="{68784903-5F01-45E2-BA98-B7BC05DD1F31}" dt="2018-06-01T12:24:05.766" v="30" actId="20577"/>
          <ac:spMkLst>
            <pc:docMk/>
            <pc:sldMk cId="2074950213" sldId="1038"/>
            <ac:spMk id="7" creationId="{00000000-0000-0000-0000-000000000000}"/>
          </ac:spMkLst>
        </pc:spChg>
      </pc:sldChg>
      <pc:sldChg chg="modSp add">
        <pc:chgData name="Mariano Sánchez" userId="66ab8c7d175a1c6d" providerId="LiveId" clId="{68784903-5F01-45E2-BA98-B7BC05DD1F31}" dt="2018-06-01T12:25:09.950" v="42" actId="2711"/>
        <pc:sldMkLst>
          <pc:docMk/>
          <pc:sldMk cId="3019749422" sldId="1039"/>
        </pc:sldMkLst>
        <pc:spChg chg="mod">
          <ac:chgData name="Mariano Sánchez" userId="66ab8c7d175a1c6d" providerId="LiveId" clId="{68784903-5F01-45E2-BA98-B7BC05DD1F31}" dt="2018-06-01T12:25:09.950" v="42" actId="2711"/>
          <ac:spMkLst>
            <pc:docMk/>
            <pc:sldMk cId="3019749422" sldId="1039"/>
            <ac:spMk id="4" creationId="{00000000-0000-0000-0000-000000000000}"/>
          </ac:spMkLst>
        </pc:spChg>
        <pc:spChg chg="mod">
          <ac:chgData name="Mariano Sánchez" userId="66ab8c7d175a1c6d" providerId="LiveId" clId="{68784903-5F01-45E2-BA98-B7BC05DD1F31}" dt="2018-06-01T12:24:46.784" v="37" actId="255"/>
          <ac:spMkLst>
            <pc:docMk/>
            <pc:sldMk cId="3019749422" sldId="1039"/>
            <ac:spMk id="7" creationId="{00000000-0000-0000-0000-000000000000}"/>
          </ac:spMkLst>
        </pc:spChg>
      </pc:sldChg>
      <pc:sldChg chg="modSp">
        <pc:chgData name="Mariano Sánchez" userId="66ab8c7d175a1c6d" providerId="LiveId" clId="{68784903-5F01-45E2-BA98-B7BC05DD1F31}" dt="2018-06-01T12:27:17.149" v="82" actId="6549"/>
        <pc:sldMkLst>
          <pc:docMk/>
          <pc:sldMk cId="3102035655" sldId="1040"/>
        </pc:sldMkLst>
        <pc:spChg chg="mod">
          <ac:chgData name="Mariano Sánchez" userId="66ab8c7d175a1c6d" providerId="LiveId" clId="{68784903-5F01-45E2-BA98-B7BC05DD1F31}" dt="2018-06-01T12:26:36.920" v="61" actId="6549"/>
          <ac:spMkLst>
            <pc:docMk/>
            <pc:sldMk cId="3102035655" sldId="1040"/>
            <ac:spMk id="4" creationId="{00000000-0000-0000-0000-000000000000}"/>
          </ac:spMkLst>
        </pc:spChg>
        <pc:spChg chg="mod">
          <ac:chgData name="Mariano Sánchez" userId="66ab8c7d175a1c6d" providerId="LiveId" clId="{68784903-5F01-45E2-BA98-B7BC05DD1F31}" dt="2018-06-01T12:27:17.149" v="82" actId="6549"/>
          <ac:spMkLst>
            <pc:docMk/>
            <pc:sldMk cId="3102035655" sldId="1040"/>
            <ac:spMk id="7" creationId="{00000000-0000-0000-0000-000000000000}"/>
          </ac:spMkLst>
        </pc:spChg>
      </pc:sldChg>
      <pc:sldChg chg="modSp add modTransition">
        <pc:chgData name="Mariano Sánchez" userId="66ab8c7d175a1c6d" providerId="LiveId" clId="{68784903-5F01-45E2-BA98-B7BC05DD1F31}" dt="2018-06-13T14:34:28.676" v="307" actId="20577"/>
        <pc:sldMkLst>
          <pc:docMk/>
          <pc:sldMk cId="1718377808" sldId="1041"/>
        </pc:sldMkLst>
        <pc:spChg chg="mod">
          <ac:chgData name="Mariano Sánchez" userId="66ab8c7d175a1c6d" providerId="LiveId" clId="{68784903-5F01-45E2-BA98-B7BC05DD1F31}" dt="2018-06-13T14:34:28.676" v="307" actId="20577"/>
          <ac:spMkLst>
            <pc:docMk/>
            <pc:sldMk cId="1718377808" sldId="1041"/>
            <ac:spMk id="2" creationId="{B5D7E755-DD56-40CC-92E2-584090971415}"/>
          </ac:spMkLst>
        </pc:spChg>
        <pc:spChg chg="mod">
          <ac:chgData name="Mariano Sánchez" userId="66ab8c7d175a1c6d" providerId="LiveId" clId="{68784903-5F01-45E2-BA98-B7BC05DD1F31}" dt="2018-06-13T14:21:26.723" v="110" actId="20577"/>
          <ac:spMkLst>
            <pc:docMk/>
            <pc:sldMk cId="1718377808" sldId="1041"/>
            <ac:spMk id="3" creationId="{67546E78-63B8-4368-8B08-68CD45832E74}"/>
          </ac:spMkLst>
        </pc:spChg>
      </pc:sldChg>
      <pc:sldMasterChg chg="delSldLayout">
        <pc:chgData name="Mariano Sánchez" userId="66ab8c7d175a1c6d" providerId="LiveId" clId="{68784903-5F01-45E2-BA98-B7BC05DD1F31}" dt="2018-06-01T12:25:01.838" v="41" actId="2696"/>
        <pc:sldMasterMkLst>
          <pc:docMk/>
          <pc:sldMasterMk cId="3239357719" sldId="2147484162"/>
        </pc:sldMasterMkLst>
      </pc:sldMasterChg>
      <pc:sldMasterChg chg="delSldLayout">
        <pc:chgData name="Mariano Sánchez" userId="66ab8c7d175a1c6d" providerId="LiveId" clId="{68784903-5F01-45E2-BA98-B7BC05DD1F31}" dt="2018-06-13T14:51:39.083" v="522" actId="2696"/>
        <pc:sldMasterMkLst>
          <pc:docMk/>
          <pc:sldMasterMk cId="1729744761" sldId="2147484236"/>
        </pc:sldMasterMkLst>
        <pc:sldLayoutChg chg="del">
          <pc:chgData name="Mariano Sánchez" userId="66ab8c7d175a1c6d" providerId="LiveId" clId="{68784903-5F01-45E2-BA98-B7BC05DD1F31}" dt="2018-06-13T14:51:39.083" v="522" actId="2696"/>
          <pc:sldLayoutMkLst>
            <pc:docMk/>
            <pc:sldMasterMk cId="1729744761" sldId="2147484236"/>
            <pc:sldLayoutMk cId="1228086470" sldId="2147484273"/>
          </pc:sldLayoutMkLst>
        </pc:sldLayoutChg>
      </pc:sldMasterChg>
    </pc:docChg>
  </pc:docChgLst>
  <pc:docChgLst>
    <pc:chgData name="Mariano Sánchez" userId="66ab8c7d175a1c6d" providerId="LiveId" clId="{F3ED8AE5-297D-48B8-9703-8702AEE911AB}"/>
    <pc:docChg chg="undo addSld delSld modSld">
      <pc:chgData name="Mariano Sánchez" userId="66ab8c7d175a1c6d" providerId="LiveId" clId="{F3ED8AE5-297D-48B8-9703-8702AEE911AB}" dt="2018-05-04T12:59:44.206" v="38" actId="2696"/>
      <pc:docMkLst>
        <pc:docMk/>
      </pc:docMkLst>
      <pc:sldChg chg="modSp">
        <pc:chgData name="Mariano Sánchez" userId="66ab8c7d175a1c6d" providerId="LiveId" clId="{F3ED8AE5-297D-48B8-9703-8702AEE911AB}" dt="2018-05-04T12:56:24.537" v="37" actId="20577"/>
        <pc:sldMkLst>
          <pc:docMk/>
          <pc:sldMk cId="170485405" sldId="1011"/>
        </pc:sldMkLst>
        <pc:spChg chg="mod">
          <ac:chgData name="Mariano Sánchez" userId="66ab8c7d175a1c6d" providerId="LiveId" clId="{F3ED8AE5-297D-48B8-9703-8702AEE911AB}" dt="2018-05-04T12:56:24.537" v="37" actId="20577"/>
          <ac:spMkLst>
            <pc:docMk/>
            <pc:sldMk cId="170485405" sldId="1011"/>
            <ac:spMk id="2" creationId="{00000000-0000-0000-0000-000000000000}"/>
          </ac:spMkLst>
        </pc:spChg>
      </pc:sldChg>
      <pc:sldChg chg="modSp">
        <pc:chgData name="Mariano Sánchez" userId="66ab8c7d175a1c6d" providerId="LiveId" clId="{F3ED8AE5-297D-48B8-9703-8702AEE911AB}" dt="2018-05-04T12:55:44.306" v="20" actId="20577"/>
        <pc:sldMkLst>
          <pc:docMk/>
          <pc:sldMk cId="3543446553" sldId="1012"/>
        </pc:sldMkLst>
        <pc:spChg chg="mod">
          <ac:chgData name="Mariano Sánchez" userId="66ab8c7d175a1c6d" providerId="LiveId" clId="{F3ED8AE5-297D-48B8-9703-8702AEE911AB}" dt="2018-05-04T12:55:44.306" v="20" actId="20577"/>
          <ac:spMkLst>
            <pc:docMk/>
            <pc:sldMk cId="3543446553" sldId="1012"/>
            <ac:spMk id="3" creationId="{00000000-0000-0000-0000-000000000000}"/>
          </ac:spMkLst>
        </pc:spChg>
      </pc:sldChg>
      <pc:sldChg chg="modSp">
        <pc:chgData name="Mariano Sánchez" userId="66ab8c7d175a1c6d" providerId="LiveId" clId="{F3ED8AE5-297D-48B8-9703-8702AEE911AB}" dt="2018-05-04T12:56:00.326" v="21" actId="2696"/>
        <pc:sldMkLst>
          <pc:docMk/>
          <pc:sldMk cId="4263303566" sldId="1013"/>
        </pc:sldMkLst>
        <pc:spChg chg="mod">
          <ac:chgData name="Mariano Sánchez" userId="66ab8c7d175a1c6d" providerId="LiveId" clId="{F3ED8AE5-297D-48B8-9703-8702AEE911AB}" dt="2018-05-04T12:56:00.326" v="21" actId="2696"/>
          <ac:spMkLst>
            <pc:docMk/>
            <pc:sldMk cId="4263303566" sldId="1013"/>
            <ac:spMk id="3" creationId="{00000000-0000-0000-0000-000000000000}"/>
          </ac:spMkLst>
        </pc:spChg>
      </pc:sldChg>
      <pc:sldChg chg="modSp">
        <pc:chgData name="Mariano Sánchez" userId="66ab8c7d175a1c6d" providerId="LiveId" clId="{F3ED8AE5-297D-48B8-9703-8702AEE911AB}" dt="2018-05-04T12:56:04.304" v="26" actId="20577"/>
        <pc:sldMkLst>
          <pc:docMk/>
          <pc:sldMk cId="1822970175" sldId="1014"/>
        </pc:sldMkLst>
        <pc:spChg chg="mod">
          <ac:chgData name="Mariano Sánchez" userId="66ab8c7d175a1c6d" providerId="LiveId" clId="{F3ED8AE5-297D-48B8-9703-8702AEE911AB}" dt="2018-05-04T12:56:04.304" v="26" actId="20577"/>
          <ac:spMkLst>
            <pc:docMk/>
            <pc:sldMk cId="1822970175" sldId="1014"/>
            <ac:spMk id="3" creationId="{00000000-0000-0000-0000-000000000000}"/>
          </ac:spMkLst>
        </pc:spChg>
      </pc:sldChg>
      <pc:sldChg chg="modSp">
        <pc:chgData name="Mariano Sánchez" userId="66ab8c7d175a1c6d" providerId="LiveId" clId="{F3ED8AE5-297D-48B8-9703-8702AEE911AB}" dt="2018-05-04T12:56:09.383" v="33" actId="20577"/>
        <pc:sldMkLst>
          <pc:docMk/>
          <pc:sldMk cId="4278299921" sldId="1015"/>
        </pc:sldMkLst>
        <pc:spChg chg="mod">
          <ac:chgData name="Mariano Sánchez" userId="66ab8c7d175a1c6d" providerId="LiveId" clId="{F3ED8AE5-297D-48B8-9703-8702AEE911AB}" dt="2018-05-04T12:56:09.383" v="33" actId="20577"/>
          <ac:spMkLst>
            <pc:docMk/>
            <pc:sldMk cId="4278299921" sldId="1015"/>
            <ac:spMk id="3" creationId="{00000000-0000-0000-0000-000000000000}"/>
          </ac:spMkLst>
        </pc:spChg>
      </pc:sldChg>
    </pc:docChg>
  </pc:docChgLst>
  <pc:docChgLst>
    <pc:chgData name="Mariano Sánchez" userId="66ab8c7d175a1c6d" providerId="LiveId" clId="{00E7CC5B-E237-4BFE-8A7E-6181134D072F}"/>
  </pc:docChgLst>
</pc:chgInfo>
</file>

<file path=ppt/charts/_rels/chart1.xml.rels><?xml version="1.0" encoding="UTF-8" standalone="yes"?>
<Relationships xmlns="http://schemas.openxmlformats.org/package/2006/relationships"><Relationship Id="rId3" Type="http://schemas.openxmlformats.org/officeDocument/2006/relationships/oleObject" Target="file:///C:\Users\bethma\OneDrive%20-%20Microsoft\Work\Stats\NET\NET%20VS%20Users%20by%20Engagement%20State.csv"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https://microsoft-my.sharepoint.com/personal/bethma_microsoft_com/Documents/Work/Stats/Community%20Created%20Pull%20Requests%20by%20Month.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0" i="0" u="none" strike="noStrike" kern="1200" spc="0" baseline="0">
                <a:solidFill>
                  <a:schemeClr val="tx1">
                    <a:lumMod val="65000"/>
                    <a:lumOff val="35000"/>
                  </a:schemeClr>
                </a:solidFill>
                <a:latin typeface="+mj-lt"/>
                <a:ea typeface="+mn-ea"/>
                <a:cs typeface="+mn-cs"/>
              </a:defRPr>
            </a:pPr>
            <a:r>
              <a:rPr lang="en-US" sz="1600" dirty="0">
                <a:latin typeface="+mj-lt"/>
              </a:rPr>
              <a:t>Monthly Active</a:t>
            </a:r>
            <a:r>
              <a:rPr lang="en-US" sz="1600" baseline="0" dirty="0">
                <a:latin typeface="+mj-lt"/>
              </a:rPr>
              <a:t> </a:t>
            </a:r>
            <a:r>
              <a:rPr lang="en-US" sz="1600" dirty="0">
                <a:latin typeface="+mj-lt"/>
              </a:rPr>
              <a:t>.NET Developers in Visual Studio</a:t>
            </a:r>
          </a:p>
          <a:p>
            <a:pPr>
              <a:defRPr sz="1600"/>
            </a:pPr>
            <a:r>
              <a:rPr lang="en-US" sz="1600" dirty="0">
                <a:latin typeface="+mj-lt"/>
              </a:rPr>
              <a:t> (2015 &amp; 2017)</a:t>
            </a:r>
          </a:p>
        </c:rich>
      </c:tx>
      <c:overlay val="0"/>
      <c:spPr>
        <a:noFill/>
        <a:ln>
          <a:noFill/>
        </a:ln>
        <a:effectLst/>
      </c:spPr>
      <c:txPr>
        <a:bodyPr rot="0" spcFirstLastPara="1" vertOverflow="ellipsis" vert="horz" wrap="square" anchor="ctr" anchorCtr="1"/>
        <a:lstStyle/>
        <a:p>
          <a:pPr>
            <a:defRPr sz="1600" b="0" i="0" u="none" strike="noStrike" kern="1200" spc="0" baseline="0">
              <a:solidFill>
                <a:schemeClr val="tx1">
                  <a:lumMod val="65000"/>
                  <a:lumOff val="35000"/>
                </a:schemeClr>
              </a:solidFill>
              <a:latin typeface="+mj-lt"/>
              <a:ea typeface="+mn-ea"/>
              <a:cs typeface="+mn-cs"/>
            </a:defRPr>
          </a:pPr>
          <a:endParaRPr lang="en-US"/>
        </a:p>
      </c:txPr>
    </c:title>
    <c:autoTitleDeleted val="0"/>
    <c:plotArea>
      <c:layout/>
      <c:lineChart>
        <c:grouping val="standard"/>
        <c:varyColors val="0"/>
        <c:ser>
          <c:idx val="2"/>
          <c:order val="0"/>
          <c:tx>
            <c:strRef>
              <c:f>Sheet1!$D$1</c:f>
              <c:strCache>
                <c:ptCount val="1"/>
                <c:pt idx="0">
                  <c:v> Active1d (Tire Kickers+) </c:v>
                </c:pt>
              </c:strCache>
            </c:strRef>
          </c:tx>
          <c:spPr>
            <a:ln w="44450" cap="rnd">
              <a:solidFill>
                <a:schemeClr val="accent3"/>
              </a:solidFill>
              <a:round/>
            </a:ln>
            <a:effectLst/>
          </c:spPr>
          <c:marker>
            <c:symbol val="none"/>
          </c:marker>
          <c:dPt>
            <c:idx val="11"/>
            <c:marker>
              <c:symbol val="none"/>
            </c:marker>
            <c:bubble3D val="0"/>
            <c:spPr>
              <a:ln w="44450" cap="rnd">
                <a:solidFill>
                  <a:schemeClr val="accent3"/>
                </a:solidFill>
                <a:round/>
                <a:headEnd w="lg" len="lg"/>
                <a:tailEnd type="triangle" w="lg" len="lg"/>
              </a:ln>
              <a:effectLst/>
            </c:spPr>
            <c:extLst>
              <c:ext xmlns:c16="http://schemas.microsoft.com/office/drawing/2014/chart" uri="{C3380CC4-5D6E-409C-BE32-E72D297353CC}">
                <c16:uniqueId val="{00000004-D804-4D46-8AF1-DE128BDF6A02}"/>
              </c:ext>
            </c:extLst>
          </c:dPt>
          <c:cat>
            <c:numRef>
              <c:f>Sheet1!$A$2:$A$13</c:f>
              <c:numCache>
                <c:formatCode>[$-409]mmm\-yy;@</c:formatCode>
                <c:ptCount val="12"/>
                <c:pt idx="0">
                  <c:v>42826</c:v>
                </c:pt>
                <c:pt idx="1">
                  <c:v>42856</c:v>
                </c:pt>
                <c:pt idx="2">
                  <c:v>42887</c:v>
                </c:pt>
                <c:pt idx="3">
                  <c:v>42917</c:v>
                </c:pt>
                <c:pt idx="4">
                  <c:v>42948</c:v>
                </c:pt>
                <c:pt idx="5">
                  <c:v>42979</c:v>
                </c:pt>
                <c:pt idx="6">
                  <c:v>43009</c:v>
                </c:pt>
                <c:pt idx="7">
                  <c:v>43040</c:v>
                </c:pt>
                <c:pt idx="8">
                  <c:v>43070</c:v>
                </c:pt>
                <c:pt idx="9">
                  <c:v>43101</c:v>
                </c:pt>
                <c:pt idx="10">
                  <c:v>43132</c:v>
                </c:pt>
                <c:pt idx="11">
                  <c:v>43160</c:v>
                </c:pt>
              </c:numCache>
            </c:numRef>
          </c:cat>
          <c:val>
            <c:numRef>
              <c:f>Sheet1!$D$2:$D$13</c:f>
              <c:numCache>
                <c:formatCode>_(* #,##0_);_(* \(#,##0\);_(* "-"??_);_(@_)</c:formatCode>
                <c:ptCount val="12"/>
                <c:pt idx="0">
                  <c:v>2429044</c:v>
                </c:pt>
                <c:pt idx="1">
                  <c:v>2521530</c:v>
                </c:pt>
                <c:pt idx="2">
                  <c:v>2488962</c:v>
                </c:pt>
                <c:pt idx="3">
                  <c:v>2415386</c:v>
                </c:pt>
                <c:pt idx="4">
                  <c:v>2512605</c:v>
                </c:pt>
                <c:pt idx="5">
                  <c:v>2820362</c:v>
                </c:pt>
                <c:pt idx="6">
                  <c:v>3026707</c:v>
                </c:pt>
                <c:pt idx="7">
                  <c:v>3161065</c:v>
                </c:pt>
                <c:pt idx="8">
                  <c:v>3031690</c:v>
                </c:pt>
                <c:pt idx="9">
                  <c:v>3166894</c:v>
                </c:pt>
                <c:pt idx="10">
                  <c:v>3213681</c:v>
                </c:pt>
                <c:pt idx="11">
                  <c:v>3450631</c:v>
                </c:pt>
              </c:numCache>
            </c:numRef>
          </c:val>
          <c:smooth val="0"/>
          <c:extLst>
            <c:ext xmlns:c16="http://schemas.microsoft.com/office/drawing/2014/chart" uri="{C3380CC4-5D6E-409C-BE32-E72D297353CC}">
              <c16:uniqueId val="{00000005-D804-4D46-8AF1-DE128BDF6A02}"/>
            </c:ext>
          </c:extLst>
        </c:ser>
        <c:dLbls>
          <c:showLegendKey val="0"/>
          <c:showVal val="0"/>
          <c:showCatName val="0"/>
          <c:showSerName val="0"/>
          <c:showPercent val="0"/>
          <c:showBubbleSize val="0"/>
        </c:dLbls>
        <c:smooth val="0"/>
        <c:axId val="728190808"/>
        <c:axId val="728189824"/>
      </c:lineChart>
      <c:dateAx>
        <c:axId val="728190808"/>
        <c:scaling>
          <c:orientation val="minMax"/>
        </c:scaling>
        <c:delete val="0"/>
        <c:axPos val="b"/>
        <c:numFmt formatCode="[$-409]mmm\-yy;@"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50" b="0" i="0" u="none" strike="noStrike" kern="1200" baseline="0">
                <a:solidFill>
                  <a:schemeClr val="tx1">
                    <a:lumMod val="65000"/>
                    <a:lumOff val="35000"/>
                  </a:schemeClr>
                </a:solidFill>
                <a:latin typeface="+mj-lt"/>
                <a:ea typeface="+mn-ea"/>
                <a:cs typeface="+mn-cs"/>
              </a:defRPr>
            </a:pPr>
            <a:endParaRPr lang="en-US"/>
          </a:p>
        </c:txPr>
        <c:crossAx val="728189824"/>
        <c:crosses val="autoZero"/>
        <c:auto val="1"/>
        <c:lblOffset val="100"/>
        <c:baseTimeUnit val="months"/>
      </c:dateAx>
      <c:valAx>
        <c:axId val="728189824"/>
        <c:scaling>
          <c:orientation val="minMax"/>
          <c:min val="2000000"/>
        </c:scaling>
        <c:delete val="1"/>
        <c:axPos val="l"/>
        <c:majorGridlines>
          <c:spPr>
            <a:ln w="9525" cap="flat" cmpd="sng" algn="ctr">
              <a:solidFill>
                <a:schemeClr val="tx1">
                  <a:lumMod val="15000"/>
                  <a:lumOff val="85000"/>
                </a:schemeClr>
              </a:solidFill>
              <a:round/>
            </a:ln>
            <a:effectLst/>
          </c:spPr>
        </c:majorGridlines>
        <c:numFmt formatCode="_(* #,##0_);_(* \(#,##0\);_(* &quot;-&quot;??_);_(@_)" sourceLinked="1"/>
        <c:majorTickMark val="none"/>
        <c:minorTickMark val="none"/>
        <c:tickLblPos val="nextTo"/>
        <c:crossAx val="728190808"/>
        <c:crosses val="autoZero"/>
        <c:crossBetween val="between"/>
      </c:valAx>
      <c:spPr>
        <a:noFill/>
        <a:ln>
          <a:noFill/>
        </a:ln>
        <a:effectLst/>
      </c:spPr>
    </c:plotArea>
    <c:plotVisOnly val="1"/>
    <c:dispBlanksAs val="gap"/>
    <c:showDLblsOverMax val="0"/>
  </c:chart>
  <c:spPr>
    <a:noFill/>
    <a:ln>
      <a:noFill/>
    </a:ln>
    <a:effectLst/>
  </c:spPr>
  <c:txPr>
    <a:bodyPr/>
    <a:lstStyle/>
    <a:p>
      <a:pPr>
        <a:defRPr sz="1050">
          <a:latin typeface="+mj-lt"/>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100" baseline="0">
                <a:solidFill>
                  <a:schemeClr val="tx1"/>
                </a:solidFill>
                <a:effectLst/>
                <a:latin typeface="+mj-lt"/>
                <a:ea typeface="+mn-ea"/>
                <a:cs typeface="+mn-cs"/>
              </a:defRPr>
            </a:pPr>
            <a:r>
              <a:rPr lang="en-US" sz="1400" b="0" dirty="0">
                <a:solidFill>
                  <a:schemeClr val="tx1"/>
                </a:solidFill>
                <a:effectLst/>
                <a:latin typeface="+mj-lt"/>
              </a:rPr>
              <a:t>COMMUNITY ACCEPTED PULL REQUESTS</a:t>
            </a:r>
          </a:p>
        </c:rich>
      </c:tx>
      <c:overlay val="0"/>
      <c:spPr>
        <a:noFill/>
        <a:ln>
          <a:noFill/>
        </a:ln>
        <a:effectLst/>
      </c:spPr>
      <c:txPr>
        <a:bodyPr rot="0" spcFirstLastPara="1" vertOverflow="ellipsis" vert="horz" wrap="square" anchor="ctr" anchorCtr="1"/>
        <a:lstStyle/>
        <a:p>
          <a:pPr>
            <a:defRPr sz="1400" b="0" i="0" u="none" strike="noStrike" kern="1200" spc="100" baseline="0">
              <a:solidFill>
                <a:schemeClr val="tx1"/>
              </a:solidFill>
              <a:effectLst/>
              <a:latin typeface="+mj-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Community Accepted PRs</c:v>
                </c:pt>
              </c:strCache>
            </c:strRef>
          </c:tx>
          <c:spPr>
            <a:solidFill>
              <a:schemeClr val="accent6">
                <a:shade val="80000"/>
                <a:satMod val="18000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c:spPr>
          <c:invertIfNegative val="0"/>
          <c:cat>
            <c:numRef>
              <c:f>Sheet1!$A$2:$A$41</c:f>
              <c:numCache>
                <c:formatCode>[$-409]mmm\-yy;@</c:formatCode>
                <c:ptCount val="40"/>
                <c:pt idx="0">
                  <c:v>41974</c:v>
                </c:pt>
                <c:pt idx="1">
                  <c:v>42005</c:v>
                </c:pt>
                <c:pt idx="2">
                  <c:v>42036</c:v>
                </c:pt>
                <c:pt idx="3">
                  <c:v>42064</c:v>
                </c:pt>
                <c:pt idx="4">
                  <c:v>42095</c:v>
                </c:pt>
                <c:pt idx="5">
                  <c:v>42125</c:v>
                </c:pt>
                <c:pt idx="6">
                  <c:v>42156</c:v>
                </c:pt>
                <c:pt idx="7">
                  <c:v>42186</c:v>
                </c:pt>
                <c:pt idx="8">
                  <c:v>42217</c:v>
                </c:pt>
                <c:pt idx="9">
                  <c:v>42248</c:v>
                </c:pt>
                <c:pt idx="10">
                  <c:v>42278</c:v>
                </c:pt>
                <c:pt idx="11">
                  <c:v>42309</c:v>
                </c:pt>
                <c:pt idx="12">
                  <c:v>42339</c:v>
                </c:pt>
                <c:pt idx="13">
                  <c:v>42370</c:v>
                </c:pt>
                <c:pt idx="14">
                  <c:v>42401</c:v>
                </c:pt>
                <c:pt idx="15">
                  <c:v>42430</c:v>
                </c:pt>
                <c:pt idx="16">
                  <c:v>42461</c:v>
                </c:pt>
                <c:pt idx="17">
                  <c:v>42491</c:v>
                </c:pt>
                <c:pt idx="18">
                  <c:v>42522</c:v>
                </c:pt>
                <c:pt idx="19">
                  <c:v>42552</c:v>
                </c:pt>
                <c:pt idx="20">
                  <c:v>42583</c:v>
                </c:pt>
                <c:pt idx="21">
                  <c:v>42614</c:v>
                </c:pt>
                <c:pt idx="22">
                  <c:v>42644</c:v>
                </c:pt>
                <c:pt idx="23">
                  <c:v>42675</c:v>
                </c:pt>
                <c:pt idx="24">
                  <c:v>42705</c:v>
                </c:pt>
                <c:pt idx="25">
                  <c:v>42736</c:v>
                </c:pt>
                <c:pt idx="26">
                  <c:v>42767</c:v>
                </c:pt>
                <c:pt idx="27">
                  <c:v>42795</c:v>
                </c:pt>
                <c:pt idx="28">
                  <c:v>42826</c:v>
                </c:pt>
                <c:pt idx="29">
                  <c:v>42856</c:v>
                </c:pt>
                <c:pt idx="30">
                  <c:v>42887</c:v>
                </c:pt>
                <c:pt idx="31">
                  <c:v>42917</c:v>
                </c:pt>
                <c:pt idx="32">
                  <c:v>42948</c:v>
                </c:pt>
                <c:pt idx="33">
                  <c:v>42979</c:v>
                </c:pt>
                <c:pt idx="34">
                  <c:v>43009</c:v>
                </c:pt>
                <c:pt idx="35">
                  <c:v>43040</c:v>
                </c:pt>
                <c:pt idx="36">
                  <c:v>43070</c:v>
                </c:pt>
                <c:pt idx="37">
                  <c:v>43101</c:v>
                </c:pt>
                <c:pt idx="38">
                  <c:v>43132</c:v>
                </c:pt>
                <c:pt idx="39">
                  <c:v>43160</c:v>
                </c:pt>
              </c:numCache>
            </c:numRef>
          </c:cat>
          <c:val>
            <c:numRef>
              <c:f>Sheet1!$B$2:$B$41</c:f>
              <c:numCache>
                <c:formatCode>0</c:formatCode>
                <c:ptCount val="40"/>
                <c:pt idx="0">
                  <c:v>201</c:v>
                </c:pt>
                <c:pt idx="1">
                  <c:v>315</c:v>
                </c:pt>
                <c:pt idx="2">
                  <c:v>434</c:v>
                </c:pt>
                <c:pt idx="3">
                  <c:v>397</c:v>
                </c:pt>
                <c:pt idx="4">
                  <c:v>379</c:v>
                </c:pt>
                <c:pt idx="5">
                  <c:v>443</c:v>
                </c:pt>
                <c:pt idx="6">
                  <c:v>407</c:v>
                </c:pt>
                <c:pt idx="7">
                  <c:v>440</c:v>
                </c:pt>
                <c:pt idx="8">
                  <c:v>412</c:v>
                </c:pt>
                <c:pt idx="9">
                  <c:v>475</c:v>
                </c:pt>
                <c:pt idx="10">
                  <c:v>514</c:v>
                </c:pt>
                <c:pt idx="11">
                  <c:v>577</c:v>
                </c:pt>
                <c:pt idx="12">
                  <c:v>563</c:v>
                </c:pt>
                <c:pt idx="13">
                  <c:v>515</c:v>
                </c:pt>
                <c:pt idx="14">
                  <c:v>578</c:v>
                </c:pt>
                <c:pt idx="15">
                  <c:v>560</c:v>
                </c:pt>
                <c:pt idx="16">
                  <c:v>650</c:v>
                </c:pt>
                <c:pt idx="17">
                  <c:v>768</c:v>
                </c:pt>
                <c:pt idx="18">
                  <c:v>823</c:v>
                </c:pt>
                <c:pt idx="19">
                  <c:v>809</c:v>
                </c:pt>
                <c:pt idx="20">
                  <c:v>908</c:v>
                </c:pt>
                <c:pt idx="21">
                  <c:v>798</c:v>
                </c:pt>
                <c:pt idx="22">
                  <c:v>879</c:v>
                </c:pt>
                <c:pt idx="23">
                  <c:v>1065</c:v>
                </c:pt>
                <c:pt idx="24">
                  <c:v>965</c:v>
                </c:pt>
                <c:pt idx="25">
                  <c:v>1038</c:v>
                </c:pt>
                <c:pt idx="26">
                  <c:v>1186</c:v>
                </c:pt>
                <c:pt idx="27">
                  <c:v>1367</c:v>
                </c:pt>
                <c:pt idx="28">
                  <c:v>1180</c:v>
                </c:pt>
                <c:pt idx="29">
                  <c:v>1145</c:v>
                </c:pt>
                <c:pt idx="30">
                  <c:v>1372</c:v>
                </c:pt>
                <c:pt idx="31">
                  <c:v>1459</c:v>
                </c:pt>
                <c:pt idx="32">
                  <c:v>1499</c:v>
                </c:pt>
                <c:pt idx="33">
                  <c:v>1235</c:v>
                </c:pt>
                <c:pt idx="34">
                  <c:v>1314</c:v>
                </c:pt>
                <c:pt idx="35">
                  <c:v>1395</c:v>
                </c:pt>
                <c:pt idx="36">
                  <c:v>1137</c:v>
                </c:pt>
                <c:pt idx="37">
                  <c:v>1382</c:v>
                </c:pt>
                <c:pt idx="38">
                  <c:v>1568</c:v>
                </c:pt>
                <c:pt idx="39">
                  <c:v>1951</c:v>
                </c:pt>
              </c:numCache>
            </c:numRef>
          </c:val>
          <c:extLst>
            <c:ext xmlns:c16="http://schemas.microsoft.com/office/drawing/2014/chart" uri="{C3380CC4-5D6E-409C-BE32-E72D297353CC}">
              <c16:uniqueId val="{00000000-26DA-403B-BB5D-AB362B1D6711}"/>
            </c:ext>
          </c:extLst>
        </c:ser>
        <c:dLbls>
          <c:showLegendKey val="0"/>
          <c:showVal val="0"/>
          <c:showCatName val="0"/>
          <c:showSerName val="0"/>
          <c:showPercent val="0"/>
          <c:showBubbleSize val="0"/>
        </c:dLbls>
        <c:gapWidth val="100"/>
        <c:overlap val="-24"/>
        <c:axId val="468717760"/>
        <c:axId val="468718416"/>
      </c:barChart>
      <c:dateAx>
        <c:axId val="468717760"/>
        <c:scaling>
          <c:orientation val="minMax"/>
        </c:scaling>
        <c:delete val="0"/>
        <c:axPos val="b"/>
        <c:numFmt formatCode="[$-409]mmm\-yy;@" sourceLinked="1"/>
        <c:majorTickMark val="out"/>
        <c:minorTickMark val="none"/>
        <c:tickLblPos val="nextTo"/>
        <c:spPr>
          <a:noFill/>
          <a:ln w="12700" cap="flat" cmpd="sng" algn="ctr">
            <a:solidFill>
              <a:schemeClr val="bg1">
                <a:alpha val="54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468718416"/>
        <c:crosses val="autoZero"/>
        <c:auto val="1"/>
        <c:lblOffset val="100"/>
        <c:baseTimeUnit val="months"/>
      </c:dateAx>
      <c:valAx>
        <c:axId val="468718416"/>
        <c:scaling>
          <c:orientation val="minMax"/>
          <c:max val="2000"/>
        </c:scaling>
        <c:delete val="0"/>
        <c:axPos val="l"/>
        <c:majorGridlines>
          <c:spPr>
            <a:ln w="9525" cap="flat" cmpd="sng" algn="ctr">
              <a:solidFill>
                <a:schemeClr val="lt1">
                  <a:lumMod val="95000"/>
                  <a:alpha val="10000"/>
                </a:schemeClr>
              </a:solidFill>
              <a:round/>
            </a:ln>
            <a:effectLst/>
          </c:spPr>
        </c:majorGridlines>
        <c:numFmt formatCode="0" sourceLinked="1"/>
        <c:majorTickMark val="none"/>
        <c:minorTickMark val="none"/>
        <c:tickLblPos val="nextTo"/>
        <c:spPr>
          <a:noFill/>
          <a:ln>
            <a:solidFill>
              <a:schemeClr val="bg1"/>
            </a:solidFill>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46871776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0" i="0" u="none" strike="noStrike" kern="1200" spc="0" baseline="0">
                <a:solidFill>
                  <a:schemeClr val="tx1">
                    <a:lumMod val="65000"/>
                    <a:lumOff val="35000"/>
                  </a:schemeClr>
                </a:solidFill>
                <a:latin typeface="+mj-lt"/>
                <a:ea typeface="+mn-ea"/>
                <a:cs typeface="Segoe UI Semilight" panose="020B0402040204020203" pitchFamily="34" charset="0"/>
              </a:defRPr>
            </a:pPr>
            <a:r>
              <a:rPr lang="en-US" sz="1800" dirty="0">
                <a:latin typeface="+mj-lt"/>
                <a:cs typeface="Segoe UI Semilight" panose="020B0402040204020203" pitchFamily="34" charset="0"/>
              </a:rPr>
              <a:t>INCREMENTAL BUILD TIME FOR .NET CORE SDK</a:t>
            </a:r>
          </a:p>
        </c:rich>
      </c:tx>
      <c:overlay val="0"/>
      <c:spPr>
        <a:noFill/>
        <a:ln>
          <a:noFill/>
        </a:ln>
        <a:effectLst/>
      </c:spPr>
      <c:txPr>
        <a:bodyPr rot="0" spcFirstLastPara="1" vertOverflow="ellipsis" vert="horz" wrap="square" anchor="ctr" anchorCtr="1"/>
        <a:lstStyle/>
        <a:p>
          <a:pPr>
            <a:defRPr sz="1800" b="0" i="0" u="none" strike="noStrike" kern="1200" spc="0" baseline="0">
              <a:solidFill>
                <a:schemeClr val="tx1">
                  <a:lumMod val="65000"/>
                  <a:lumOff val="35000"/>
                </a:schemeClr>
              </a:solidFill>
              <a:latin typeface="+mj-lt"/>
              <a:ea typeface="+mn-ea"/>
              <a:cs typeface="Segoe UI Semilight" panose="020B0402040204020203" pitchFamily="34" charset="0"/>
            </a:defRPr>
          </a:pPr>
          <a:endParaRPr lang="en-US"/>
        </a:p>
      </c:txPr>
    </c:title>
    <c:autoTitleDeleted val="0"/>
    <c:plotArea>
      <c:layout/>
      <c:barChart>
        <c:barDir val="col"/>
        <c:grouping val="clustered"/>
        <c:varyColors val="0"/>
        <c:ser>
          <c:idx val="0"/>
          <c:order val="0"/>
          <c:tx>
            <c:strRef>
              <c:f>Sheet1!$B$1</c:f>
              <c:strCache>
                <c:ptCount val="1"/>
                <c:pt idx="0">
                  <c:v>Seconds</c:v>
                </c:pt>
              </c:strCache>
            </c:strRef>
          </c:tx>
          <c:spPr>
            <a:solidFill>
              <a:schemeClr val="accent3"/>
            </a:solidFill>
            <a:ln>
              <a:noFill/>
            </a:ln>
            <a:effectLst/>
          </c:spPr>
          <c:invertIfNegative val="0"/>
          <c:cat>
            <c:strRef>
              <c:f>Sheet1!$A$2:$A$4</c:f>
              <c:strCache>
                <c:ptCount val="3"/>
                <c:pt idx="0">
                  <c:v>2.0</c:v>
                </c:pt>
                <c:pt idx="1">
                  <c:v>2.1-preview</c:v>
                </c:pt>
                <c:pt idx="2">
                  <c:v>2.1 RC</c:v>
                </c:pt>
              </c:strCache>
            </c:strRef>
          </c:cat>
          <c:val>
            <c:numRef>
              <c:f>Sheet1!$B$2:$B$4</c:f>
              <c:numCache>
                <c:formatCode>General</c:formatCode>
                <c:ptCount val="3"/>
                <c:pt idx="0">
                  <c:v>107</c:v>
                </c:pt>
                <c:pt idx="1">
                  <c:v>23.6</c:v>
                </c:pt>
                <c:pt idx="2">
                  <c:v>10.1</c:v>
                </c:pt>
              </c:numCache>
            </c:numRef>
          </c:val>
          <c:extLst>
            <c:ext xmlns:c16="http://schemas.microsoft.com/office/drawing/2014/chart" uri="{C3380CC4-5D6E-409C-BE32-E72D297353CC}">
              <c16:uniqueId val="{00000000-D0EE-41F4-8473-725CCEFAF427}"/>
            </c:ext>
          </c:extLst>
        </c:ser>
        <c:dLbls>
          <c:showLegendKey val="0"/>
          <c:showVal val="0"/>
          <c:showCatName val="0"/>
          <c:showSerName val="0"/>
          <c:showPercent val="0"/>
          <c:showBubbleSize val="0"/>
        </c:dLbls>
        <c:gapWidth val="219"/>
        <c:overlap val="-27"/>
        <c:axId val="399940192"/>
        <c:axId val="399941504"/>
      </c:barChart>
      <c:catAx>
        <c:axId val="3999401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j-lt"/>
                <a:ea typeface="+mn-ea"/>
                <a:cs typeface="+mn-cs"/>
              </a:defRPr>
            </a:pPr>
            <a:endParaRPr lang="en-US"/>
          </a:p>
        </c:txPr>
        <c:crossAx val="399941504"/>
        <c:crosses val="autoZero"/>
        <c:auto val="1"/>
        <c:lblAlgn val="ctr"/>
        <c:lblOffset val="100"/>
        <c:noMultiLvlLbl val="0"/>
      </c:catAx>
      <c:valAx>
        <c:axId val="39994150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US"/>
          </a:p>
        </c:txPr>
        <c:crossAx val="39994019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80" b="0" i="0" u="none" strike="noStrike" kern="1200" spc="60" baseline="0">
                <a:solidFill>
                  <a:schemeClr val="tx1">
                    <a:lumMod val="65000"/>
                    <a:lumOff val="35000"/>
                  </a:schemeClr>
                </a:solidFill>
                <a:latin typeface="+mj-lt"/>
                <a:ea typeface="+mn-ea"/>
                <a:cs typeface="+mn-cs"/>
              </a:defRPr>
            </a:pPr>
            <a:r>
              <a:rPr lang="en-US" spc="60" baseline="0" dirty="0">
                <a:latin typeface="+mj-lt"/>
              </a:rPr>
              <a:t>RUNTIME PERFORMANCE</a:t>
            </a:r>
          </a:p>
        </c:rich>
      </c:tx>
      <c:overlay val="0"/>
      <c:spPr>
        <a:noFill/>
        <a:ln>
          <a:noFill/>
        </a:ln>
        <a:effectLst/>
      </c:spPr>
      <c:txPr>
        <a:bodyPr rot="0" spcFirstLastPara="1" vertOverflow="ellipsis" vert="horz" wrap="square" anchor="ctr" anchorCtr="1"/>
        <a:lstStyle/>
        <a:p>
          <a:pPr>
            <a:defRPr sz="1680" b="0" i="0" u="none" strike="noStrike" kern="1200" spc="60" baseline="0">
              <a:solidFill>
                <a:schemeClr val="tx1">
                  <a:lumMod val="65000"/>
                  <a:lumOff val="35000"/>
                </a:schemeClr>
              </a:solidFill>
              <a:latin typeface="+mj-lt"/>
              <a:ea typeface="+mn-ea"/>
              <a:cs typeface="+mn-cs"/>
            </a:defRPr>
          </a:pPr>
          <a:endParaRPr lang="en-US"/>
        </a:p>
      </c:txPr>
    </c:title>
    <c:autoTitleDeleted val="0"/>
    <c:plotArea>
      <c:layout/>
      <c:barChart>
        <c:barDir val="col"/>
        <c:grouping val="clustered"/>
        <c:varyColors val="0"/>
        <c:ser>
          <c:idx val="0"/>
          <c:order val="0"/>
          <c:tx>
            <c:strRef>
              <c:f>Sheet2!$B$1</c:f>
              <c:strCache>
                <c:ptCount val="1"/>
                <c:pt idx="0">
                  <c:v> .NET Core 2.0 </c:v>
                </c:pt>
              </c:strCache>
            </c:strRef>
          </c:tx>
          <c:spPr>
            <a:solidFill>
              <a:schemeClr val="accent1"/>
            </a:solidFill>
            <a:ln>
              <a:noFill/>
            </a:ln>
            <a:effectLst/>
          </c:spPr>
          <c:invertIfNegative val="0"/>
          <c:dLbls>
            <c:dLbl>
              <c:idx val="0"/>
              <c:tx>
                <c:rich>
                  <a:bodyPr/>
                  <a:lstStyle/>
                  <a:p>
                    <a:r>
                      <a:rPr lang="en-US"/>
                      <a:t>2.6MM</a:t>
                    </a:r>
                    <a:endParaRPr lang="en-US" dirty="0"/>
                  </a:p>
                </c:rich>
              </c:tx>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3FF9-4989-A3A8-5EE7E6958F03}"/>
                </c:ext>
              </c:extLst>
            </c:dLbl>
            <c:dLbl>
              <c:idx val="1"/>
              <c:tx>
                <c:rich>
                  <a:bodyPr/>
                  <a:lstStyle/>
                  <a:p>
                    <a:r>
                      <a:rPr lang="en-US"/>
                      <a:t>599K</a:t>
                    </a:r>
                    <a:endParaRPr lang="en-US" dirty="0"/>
                  </a:p>
                </c:rich>
              </c:tx>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3FF9-4989-A3A8-5EE7E6958F03}"/>
                </c:ext>
              </c:extLst>
            </c:dLbl>
            <c:dLbl>
              <c:idx val="2"/>
              <c:tx>
                <c:rich>
                  <a:bodyPr/>
                  <a:lstStyle/>
                  <a:p>
                    <a:r>
                      <a:rPr lang="en-US" dirty="0"/>
                      <a:t>97K</a:t>
                    </a:r>
                  </a:p>
                </c:rich>
              </c:tx>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3FF9-4989-A3A8-5EE7E6958F03}"/>
                </c:ext>
              </c:extLst>
            </c:dLbl>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Sheet2!$A$2:$A$4</c:f>
              <c:strCache>
                <c:ptCount val="3"/>
                <c:pt idx="0">
                  <c:v>Plaintext</c:v>
                </c:pt>
                <c:pt idx="1">
                  <c:v>JSON</c:v>
                </c:pt>
                <c:pt idx="2">
                  <c:v>Fortunes (data access)</c:v>
                </c:pt>
              </c:strCache>
            </c:strRef>
          </c:cat>
          <c:val>
            <c:numRef>
              <c:f>Sheet2!$B$2:$B$4</c:f>
              <c:numCache>
                <c:formatCode>_(* #,##0_);_(* \(#,##0\);_(* "-"??_);_(@_)</c:formatCode>
                <c:ptCount val="3"/>
                <c:pt idx="0">
                  <c:v>2600000</c:v>
                </c:pt>
                <c:pt idx="1">
                  <c:v>599000</c:v>
                </c:pt>
                <c:pt idx="2">
                  <c:v>67000</c:v>
                </c:pt>
              </c:numCache>
            </c:numRef>
          </c:val>
          <c:extLst>
            <c:ext xmlns:c16="http://schemas.microsoft.com/office/drawing/2014/chart" uri="{C3380CC4-5D6E-409C-BE32-E72D297353CC}">
              <c16:uniqueId val="{00000000-3FF9-4989-A3A8-5EE7E6958F03}"/>
            </c:ext>
          </c:extLst>
        </c:ser>
        <c:ser>
          <c:idx val="1"/>
          <c:order val="1"/>
          <c:tx>
            <c:strRef>
              <c:f>Sheet2!$C$1</c:f>
              <c:strCache>
                <c:ptCount val="1"/>
                <c:pt idx="0">
                  <c:v> .NET Core 2.1 </c:v>
                </c:pt>
              </c:strCache>
            </c:strRef>
          </c:tx>
          <c:spPr>
            <a:solidFill>
              <a:schemeClr val="accent3"/>
            </a:solidFill>
            <a:ln>
              <a:noFill/>
            </a:ln>
            <a:effectLst/>
          </c:spPr>
          <c:invertIfNegative val="0"/>
          <c:dLbls>
            <c:dLbl>
              <c:idx val="0"/>
              <c:tx>
                <c:rich>
                  <a:bodyPr/>
                  <a:lstStyle/>
                  <a:p>
                    <a:r>
                      <a:rPr lang="en-US" dirty="0"/>
                      <a:t>2.9MM</a:t>
                    </a:r>
                  </a:p>
                </c:rich>
              </c:tx>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3FF9-4989-A3A8-5EE7E6958F03}"/>
                </c:ext>
              </c:extLst>
            </c:dLbl>
            <c:dLbl>
              <c:idx val="1"/>
              <c:tx>
                <c:rich>
                  <a:bodyPr/>
                  <a:lstStyle/>
                  <a:p>
                    <a:r>
                      <a:rPr lang="en-US" dirty="0"/>
                      <a:t>662K</a:t>
                    </a:r>
                  </a:p>
                </c:rich>
              </c:tx>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3FF9-4989-A3A8-5EE7E6958F03}"/>
                </c:ext>
              </c:extLst>
            </c:dLbl>
            <c:dLbl>
              <c:idx val="2"/>
              <c:tx>
                <c:rich>
                  <a:bodyPr/>
                  <a:lstStyle/>
                  <a:p>
                    <a:r>
                      <a:rPr lang="en-US"/>
                      <a:t>216K</a:t>
                    </a:r>
                  </a:p>
                </c:rich>
              </c:tx>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3FF9-4989-A3A8-5EE7E6958F03}"/>
                </c:ext>
              </c:extLst>
            </c:dLbl>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Sheet2!$A$2:$A$4</c:f>
              <c:strCache>
                <c:ptCount val="3"/>
                <c:pt idx="0">
                  <c:v>Plaintext</c:v>
                </c:pt>
                <c:pt idx="1">
                  <c:v>JSON</c:v>
                </c:pt>
                <c:pt idx="2">
                  <c:v>Fortunes (data access)</c:v>
                </c:pt>
              </c:strCache>
            </c:strRef>
          </c:cat>
          <c:val>
            <c:numRef>
              <c:f>Sheet2!$C$2:$C$4</c:f>
              <c:numCache>
                <c:formatCode>_(* #,##0_);_(* \(#,##0\);_(* "-"??_);_(@_)</c:formatCode>
                <c:ptCount val="3"/>
                <c:pt idx="0">
                  <c:v>2900000</c:v>
                </c:pt>
                <c:pt idx="1">
                  <c:v>662000</c:v>
                </c:pt>
                <c:pt idx="2">
                  <c:v>216000</c:v>
                </c:pt>
              </c:numCache>
            </c:numRef>
          </c:val>
          <c:extLst>
            <c:ext xmlns:c16="http://schemas.microsoft.com/office/drawing/2014/chart" uri="{C3380CC4-5D6E-409C-BE32-E72D297353CC}">
              <c16:uniqueId val="{00000001-3FF9-4989-A3A8-5EE7E6958F03}"/>
            </c:ext>
          </c:extLst>
        </c:ser>
        <c:dLbls>
          <c:showLegendKey val="0"/>
          <c:showVal val="0"/>
          <c:showCatName val="0"/>
          <c:showSerName val="0"/>
          <c:showPercent val="0"/>
          <c:showBubbleSize val="0"/>
        </c:dLbls>
        <c:gapWidth val="219"/>
        <c:overlap val="-27"/>
        <c:axId val="863012408"/>
        <c:axId val="863012736"/>
      </c:barChart>
      <c:catAx>
        <c:axId val="86301240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863012736"/>
        <c:crosses val="autoZero"/>
        <c:auto val="1"/>
        <c:lblAlgn val="ctr"/>
        <c:lblOffset val="100"/>
        <c:noMultiLvlLbl val="0"/>
      </c:catAx>
      <c:valAx>
        <c:axId val="863012736"/>
        <c:scaling>
          <c:orientation val="minMax"/>
          <c:max val="3000000"/>
          <c:min val="0"/>
        </c:scaling>
        <c:delete val="0"/>
        <c:axPos val="l"/>
        <c:majorGridlines>
          <c:spPr>
            <a:ln w="9525" cap="flat" cmpd="sng" algn="ctr">
              <a:solidFill>
                <a:schemeClr val="tx1">
                  <a:lumMod val="15000"/>
                  <a:lumOff val="85000"/>
                </a:schemeClr>
              </a:solidFill>
              <a:round/>
            </a:ln>
            <a:effectLst/>
          </c:spPr>
        </c:majorGridlines>
        <c:numFmt formatCode="_(* #,##0_);_(* \(#,##0\);_(* &quot;-&quot;??_);_(@_)" sourceLinked="1"/>
        <c:majorTickMark val="none"/>
        <c:minorTickMark val="none"/>
        <c:tickLblPos val="nextTo"/>
        <c:spPr>
          <a:noFill/>
          <a:ln>
            <a:noFill/>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US"/>
          </a:p>
        </c:txPr>
        <c:crossAx val="86301240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sz="1400"/>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9">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lt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lt1"/>
    </cs:fontRef>
    <cs:spPr>
      <a:ln w="9525">
        <a:solidFill>
          <a:schemeClr val="lt1">
            <a:lumMod val="95000"/>
            <a:alpha val="54000"/>
          </a:schemeClr>
        </a:solidFill>
        <a:prstDash val="dash"/>
      </a:ln>
    </cs:spPr>
  </cs:dropLine>
  <cs:errorBar>
    <cs:lnRef idx="0"/>
    <cs:fillRef idx="0"/>
    <cs:effectRef idx="0"/>
    <cs:fontRef idx="minor">
      <a:schemeClr val="lt1"/>
    </cs:fontRef>
    <cs:spPr>
      <a:ln w="9525" cap="flat" cmpd="sng" algn="ctr">
        <a:solidFill>
          <a:schemeClr val="lt1">
            <a:lumMod val="95000"/>
          </a:schemeClr>
        </a:solidFill>
        <a:round/>
      </a:ln>
    </cs:spPr>
  </cs:errorBar>
  <cs:floor>
    <cs:lnRef idx="0"/>
    <cs:fillRef idx="0"/>
    <cs:effectRef idx="0"/>
    <cs:fontRef idx="minor">
      <a:schemeClr val="lt1"/>
    </cs:fontRef>
  </cs:floor>
  <cs:gridlineMajor>
    <cs:lnRef idx="0"/>
    <cs:fillRef idx="0"/>
    <cs:effectRef idx="0"/>
    <cs:fontRef idx="minor">
      <a:schemeClr val="lt1"/>
    </cs:fontRef>
    <cs:spPr>
      <a:ln w="9525" cap="flat" cmpd="sng" algn="ctr">
        <a:solidFill>
          <a:schemeClr val="lt1">
            <a:lumMod val="95000"/>
            <a:alpha val="10000"/>
          </a:schemeClr>
        </a:solidFill>
        <a:round/>
      </a:ln>
    </cs:spPr>
  </cs:gridlineMajor>
  <cs:gridlineMinor>
    <cs:lnRef idx="0"/>
    <cs:fillRef idx="0"/>
    <cs:effectRef idx="0"/>
    <cs:fontRef idx="minor">
      <a:schemeClr val="lt1"/>
    </cs:fontRef>
    <cs:spPr>
      <a:ln>
        <a:solidFill>
          <a:schemeClr val="lt1">
            <a:lumMod val="95000"/>
            <a:alpha val="5000"/>
          </a:schemeClr>
        </a:solidFill>
      </a:ln>
    </cs:spPr>
  </cs:gridlineMinor>
  <cs:hiLoLine>
    <cs:lnRef idx="0"/>
    <cs:fillRef idx="0"/>
    <cs:effectRef idx="0"/>
    <cs:fontRef idx="minor">
      <a:schemeClr val="lt1"/>
    </cs:fontRef>
    <cs:spPr>
      <a:ln w="9525">
        <a:solidFill>
          <a:schemeClr val="lt1">
            <a:lumMod val="95000"/>
            <a:alpha val="54000"/>
          </a:schemeClr>
        </a:solidFill>
        <a:prstDash val="dash"/>
      </a:ln>
    </cs:spPr>
  </cs:hiLoLine>
  <cs:leaderLine>
    <cs:lnRef idx="0"/>
    <cs:fillRef idx="0"/>
    <cs:effectRef idx="0"/>
    <cs:fontRef idx="minor">
      <a:schemeClr val="lt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lt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lt1"/>
    </cs:fontRef>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CB8E78A-A351-4395-B362-09D2621381FE}" type="doc">
      <dgm:prSet loTypeId="urn:microsoft.com/office/officeart/2005/8/layout/hList1" loCatId="list" qsTypeId="urn:microsoft.com/office/officeart/2005/8/quickstyle/simple1" qsCatId="simple" csTypeId="urn:microsoft.com/office/officeart/2005/8/colors/accent0_1" csCatId="mainScheme" phldr="1"/>
      <dgm:spPr/>
      <dgm:t>
        <a:bodyPr/>
        <a:lstStyle/>
        <a:p>
          <a:endParaRPr lang="en-US"/>
        </a:p>
      </dgm:t>
    </dgm:pt>
    <dgm:pt modelId="{5AA741D9-05C3-4211-85CD-DB4F699D8B36}">
      <dgm:prSet phldrT="[Text]" custT="1"/>
      <dgm:spPr/>
      <dgm:t>
        <a:bodyPr/>
        <a:lstStyle/>
        <a:p>
          <a:endParaRPr lang="en-US" sz="2800" dirty="0">
            <a:latin typeface="+mj-lt"/>
          </a:endParaRPr>
        </a:p>
      </dgm:t>
    </dgm:pt>
    <dgm:pt modelId="{AE59F2E6-23EF-4140-8E28-B26F32517D4D}" type="parTrans" cxnId="{E5112AA6-EDDA-433D-99CD-F4B021BF1565}">
      <dgm:prSet/>
      <dgm:spPr/>
      <dgm:t>
        <a:bodyPr/>
        <a:lstStyle/>
        <a:p>
          <a:endParaRPr lang="en-US" sz="1400"/>
        </a:p>
      </dgm:t>
    </dgm:pt>
    <dgm:pt modelId="{63BAAFEA-BE2E-43D6-B180-53A7F8CABF76}" type="sibTrans" cxnId="{E5112AA6-EDDA-433D-99CD-F4B021BF1565}">
      <dgm:prSet/>
      <dgm:spPr/>
      <dgm:t>
        <a:bodyPr/>
        <a:lstStyle/>
        <a:p>
          <a:endParaRPr lang="en-US" sz="1400"/>
        </a:p>
      </dgm:t>
    </dgm:pt>
    <dgm:pt modelId="{014898E0-7551-4D69-9612-6407128F9117}">
      <dgm:prSet phldrT="[Text]" custT="1"/>
      <dgm:spPr/>
      <dgm:t>
        <a:bodyPr/>
        <a:lstStyle/>
        <a:p>
          <a:r>
            <a:rPr lang="en-US" sz="2800" dirty="0">
              <a:latin typeface="+mj-lt"/>
            </a:rPr>
            <a:t>Visual Studio 2017</a:t>
          </a:r>
        </a:p>
      </dgm:t>
    </dgm:pt>
    <dgm:pt modelId="{085DB5A9-57ED-40F1-977E-8675681E090B}" type="parTrans" cxnId="{E7256C40-586E-4C73-8C8A-3159192F9CC5}">
      <dgm:prSet/>
      <dgm:spPr/>
      <dgm:t>
        <a:bodyPr/>
        <a:lstStyle/>
        <a:p>
          <a:endParaRPr lang="en-US" sz="1400"/>
        </a:p>
      </dgm:t>
    </dgm:pt>
    <dgm:pt modelId="{2FCCA4CE-23B6-455A-8408-48170BA31F75}" type="sibTrans" cxnId="{E7256C40-586E-4C73-8C8A-3159192F9CC5}">
      <dgm:prSet/>
      <dgm:spPr/>
      <dgm:t>
        <a:bodyPr/>
        <a:lstStyle/>
        <a:p>
          <a:endParaRPr lang="en-US" sz="1400"/>
        </a:p>
      </dgm:t>
    </dgm:pt>
    <dgm:pt modelId="{D2DF326F-EBF2-4E7E-8256-BB80E9AD4A29}">
      <dgm:prSet phldrT="[Text]" custT="1"/>
      <dgm:spPr/>
      <dgm:t>
        <a:bodyPr/>
        <a:lstStyle/>
        <a:p>
          <a:endParaRPr lang="en-US" sz="2800" dirty="0">
            <a:latin typeface="+mj-lt"/>
          </a:endParaRPr>
        </a:p>
      </dgm:t>
    </dgm:pt>
    <dgm:pt modelId="{242EB5F6-3921-4537-9569-92F9D9ECD546}" type="parTrans" cxnId="{657AFAD3-A891-4540-8A24-C1A0DC659458}">
      <dgm:prSet/>
      <dgm:spPr/>
      <dgm:t>
        <a:bodyPr/>
        <a:lstStyle/>
        <a:p>
          <a:endParaRPr lang="en-US" sz="1400"/>
        </a:p>
      </dgm:t>
    </dgm:pt>
    <dgm:pt modelId="{EA90C8D2-CC77-46B3-AA11-0C14360EA823}" type="sibTrans" cxnId="{657AFAD3-A891-4540-8A24-C1A0DC659458}">
      <dgm:prSet/>
      <dgm:spPr/>
      <dgm:t>
        <a:bodyPr/>
        <a:lstStyle/>
        <a:p>
          <a:endParaRPr lang="en-US" sz="1400"/>
        </a:p>
      </dgm:t>
    </dgm:pt>
    <dgm:pt modelId="{38DDC9A5-8620-49FD-85D9-0B88E8B803C9}">
      <dgm:prSet phldrT="[Text]" custT="1"/>
      <dgm:spPr/>
      <dgm:t>
        <a:bodyPr/>
        <a:lstStyle/>
        <a:p>
          <a:r>
            <a:rPr lang="en-US" sz="2800" dirty="0">
              <a:latin typeface="+mj-lt"/>
            </a:rPr>
            <a:t>Visual Studio</a:t>
          </a:r>
        </a:p>
      </dgm:t>
    </dgm:pt>
    <dgm:pt modelId="{91337164-1E9E-4EBF-AC95-ACD0B47B7DE2}" type="parTrans" cxnId="{2546F813-B781-40B6-8DC5-9D16A6B3127B}">
      <dgm:prSet/>
      <dgm:spPr/>
      <dgm:t>
        <a:bodyPr/>
        <a:lstStyle/>
        <a:p>
          <a:endParaRPr lang="en-US" sz="1400"/>
        </a:p>
      </dgm:t>
    </dgm:pt>
    <dgm:pt modelId="{1BB75C4D-0250-4A86-8306-2DFB9A7B9FFD}" type="sibTrans" cxnId="{2546F813-B781-40B6-8DC5-9D16A6B3127B}">
      <dgm:prSet/>
      <dgm:spPr/>
      <dgm:t>
        <a:bodyPr/>
        <a:lstStyle/>
        <a:p>
          <a:endParaRPr lang="en-US" sz="1400"/>
        </a:p>
      </dgm:t>
    </dgm:pt>
    <dgm:pt modelId="{7A4A0C8C-1D80-4910-9502-7887F2EFD635}">
      <dgm:prSet phldrT="[Text]" custT="1"/>
      <dgm:spPr/>
      <dgm:t>
        <a:bodyPr/>
        <a:lstStyle/>
        <a:p>
          <a:endParaRPr lang="en-US" sz="2800" dirty="0">
            <a:latin typeface="+mj-lt"/>
          </a:endParaRPr>
        </a:p>
      </dgm:t>
    </dgm:pt>
    <dgm:pt modelId="{E8A057C8-9C9C-4FE9-9F38-1812E786D6B3}" type="parTrans" cxnId="{6949631D-518C-4B4E-9020-903A6F55F5CA}">
      <dgm:prSet/>
      <dgm:spPr/>
      <dgm:t>
        <a:bodyPr/>
        <a:lstStyle/>
        <a:p>
          <a:endParaRPr lang="en-US" sz="1400"/>
        </a:p>
      </dgm:t>
    </dgm:pt>
    <dgm:pt modelId="{E7537469-A2E3-46C1-8914-0BCFF77550F0}" type="sibTrans" cxnId="{6949631D-518C-4B4E-9020-903A6F55F5CA}">
      <dgm:prSet/>
      <dgm:spPr/>
      <dgm:t>
        <a:bodyPr/>
        <a:lstStyle/>
        <a:p>
          <a:endParaRPr lang="en-US" sz="1400"/>
        </a:p>
      </dgm:t>
    </dgm:pt>
    <dgm:pt modelId="{DAEE233E-F91C-44AF-B4BD-FF0528A9B47A}">
      <dgm:prSet phldrT="[Text]" custT="1"/>
      <dgm:spPr/>
      <dgm:t>
        <a:bodyPr/>
        <a:lstStyle/>
        <a:p>
          <a:r>
            <a:rPr lang="es-AR" sz="2800" noProof="0" dirty="0">
              <a:latin typeface="+mj-lt"/>
            </a:rPr>
            <a:t>Visual Studio Code</a:t>
          </a:r>
        </a:p>
      </dgm:t>
    </dgm:pt>
    <dgm:pt modelId="{9D000043-2876-4A53-A9A9-B30CC2E626F9}" type="parTrans" cxnId="{795584A5-0CDC-4C52-9481-BE4CB9D66D19}">
      <dgm:prSet/>
      <dgm:spPr/>
      <dgm:t>
        <a:bodyPr/>
        <a:lstStyle/>
        <a:p>
          <a:endParaRPr lang="en-US" sz="1400"/>
        </a:p>
      </dgm:t>
    </dgm:pt>
    <dgm:pt modelId="{6A7270DA-31F2-4B82-B86A-CABDEF2405C3}" type="sibTrans" cxnId="{795584A5-0CDC-4C52-9481-BE4CB9D66D19}">
      <dgm:prSet/>
      <dgm:spPr/>
      <dgm:t>
        <a:bodyPr/>
        <a:lstStyle/>
        <a:p>
          <a:endParaRPr lang="en-US" sz="1400"/>
        </a:p>
      </dgm:t>
    </dgm:pt>
    <dgm:pt modelId="{60637BEA-00C3-4AE3-B448-C9C970E0EA76}">
      <dgm:prSet phldrT="[Text]" custT="1"/>
      <dgm:spPr/>
      <dgm:t>
        <a:bodyPr/>
        <a:lstStyle/>
        <a:p>
          <a:r>
            <a:rPr lang="en-US" sz="2800" dirty="0">
              <a:latin typeface="+mj-lt"/>
            </a:rPr>
            <a:t>Visual Studio Code</a:t>
          </a:r>
        </a:p>
      </dgm:t>
    </dgm:pt>
    <dgm:pt modelId="{76FE511A-82D1-4ED2-A1D2-230BBB31A8F1}" type="parTrans" cxnId="{7FED0AAF-EC3D-4413-A621-50401E47257A}">
      <dgm:prSet/>
      <dgm:spPr/>
      <dgm:t>
        <a:bodyPr/>
        <a:lstStyle/>
        <a:p>
          <a:endParaRPr lang="en-US"/>
        </a:p>
      </dgm:t>
    </dgm:pt>
    <dgm:pt modelId="{A491C7C5-C962-4C63-8ED2-8BDAAE8E47DF}" type="sibTrans" cxnId="{7FED0AAF-EC3D-4413-A621-50401E47257A}">
      <dgm:prSet/>
      <dgm:spPr/>
      <dgm:t>
        <a:bodyPr/>
        <a:lstStyle/>
        <a:p>
          <a:endParaRPr lang="en-US"/>
        </a:p>
      </dgm:t>
    </dgm:pt>
    <dgm:pt modelId="{82D83716-5CE7-4EA4-96DD-DDC45B79673B}">
      <dgm:prSet phldrT="[Text]" custT="1"/>
      <dgm:spPr/>
      <dgm:t>
        <a:bodyPr/>
        <a:lstStyle/>
        <a:p>
          <a:r>
            <a:rPr lang="es-AR" sz="2800" noProof="0" dirty="0" err="1">
              <a:latin typeface="+mj-lt"/>
            </a:rPr>
            <a:t>Other</a:t>
          </a:r>
          <a:r>
            <a:rPr lang="en-US" sz="2800" dirty="0">
              <a:latin typeface="+mj-lt"/>
            </a:rPr>
            <a:t> editors: Sublime Text, Atom, etc.</a:t>
          </a:r>
        </a:p>
      </dgm:t>
    </dgm:pt>
    <dgm:pt modelId="{2EB154DB-CB31-4BA3-91A2-5D87ED02C32B}" type="parTrans" cxnId="{A45658FB-C683-433D-8284-B7ED971C6555}">
      <dgm:prSet/>
      <dgm:spPr/>
      <dgm:t>
        <a:bodyPr/>
        <a:lstStyle/>
        <a:p>
          <a:endParaRPr lang="en-US"/>
        </a:p>
      </dgm:t>
    </dgm:pt>
    <dgm:pt modelId="{B640743A-8462-45C8-B35A-086CF590248B}" type="sibTrans" cxnId="{A45658FB-C683-433D-8284-B7ED971C6555}">
      <dgm:prSet/>
      <dgm:spPr/>
      <dgm:t>
        <a:bodyPr/>
        <a:lstStyle/>
        <a:p>
          <a:endParaRPr lang="en-US"/>
        </a:p>
      </dgm:t>
    </dgm:pt>
    <dgm:pt modelId="{B68FB809-6F2B-43CF-8B22-E9669D42F036}">
      <dgm:prSet phldrT="[Text]" custT="1"/>
      <dgm:spPr/>
      <dgm:t>
        <a:bodyPr/>
        <a:lstStyle/>
        <a:p>
          <a:r>
            <a:rPr lang="es-AR" sz="2800" noProof="0" dirty="0" err="1">
              <a:latin typeface="+mj-lt"/>
            </a:rPr>
            <a:t>Other</a:t>
          </a:r>
          <a:r>
            <a:rPr lang="es-AR" sz="2800" noProof="0" dirty="0">
              <a:latin typeface="+mj-lt"/>
            </a:rPr>
            <a:t> </a:t>
          </a:r>
          <a:r>
            <a:rPr lang="en-US" sz="2800" dirty="0">
              <a:latin typeface="+mj-lt"/>
            </a:rPr>
            <a:t>editors</a:t>
          </a:r>
          <a:r>
            <a:rPr lang="es-AR" sz="2800" noProof="0" dirty="0">
              <a:latin typeface="+mj-lt"/>
            </a:rPr>
            <a:t>: Vi, Emacs, Atom, etc.</a:t>
          </a:r>
        </a:p>
      </dgm:t>
    </dgm:pt>
    <dgm:pt modelId="{4EDF5F5F-5DD6-48FB-8439-8EECCDEAF465}" type="parTrans" cxnId="{CB19454B-3926-46E1-9684-8AEF27EBC230}">
      <dgm:prSet/>
      <dgm:spPr/>
      <dgm:t>
        <a:bodyPr/>
        <a:lstStyle/>
        <a:p>
          <a:endParaRPr lang="en-US"/>
        </a:p>
      </dgm:t>
    </dgm:pt>
    <dgm:pt modelId="{5C257F4A-DE77-4CDB-8644-E5A81E668496}" type="sibTrans" cxnId="{CB19454B-3926-46E1-9684-8AEF27EBC230}">
      <dgm:prSet/>
      <dgm:spPr/>
      <dgm:t>
        <a:bodyPr/>
        <a:lstStyle/>
        <a:p>
          <a:endParaRPr lang="en-US"/>
        </a:p>
      </dgm:t>
    </dgm:pt>
    <dgm:pt modelId="{8E4E585B-98C3-4797-BCA6-6D0334A93354}">
      <dgm:prSet phldrT="[Text]" custT="1"/>
      <dgm:spPr/>
      <dgm:t>
        <a:bodyPr/>
        <a:lstStyle/>
        <a:p>
          <a:r>
            <a:rPr lang="en-US" sz="2800" dirty="0">
              <a:latin typeface="+mj-lt"/>
            </a:rPr>
            <a:t>Visual Studio Code</a:t>
          </a:r>
        </a:p>
      </dgm:t>
    </dgm:pt>
    <dgm:pt modelId="{3EDBD497-BFD5-4DE9-AA1B-C3EB26C9104D}" type="parTrans" cxnId="{7BC174E9-9E56-472E-9C30-FD4412D838B3}">
      <dgm:prSet/>
      <dgm:spPr/>
    </dgm:pt>
    <dgm:pt modelId="{BEBD9F79-CE03-48F3-BB38-7B877EA080B1}" type="sibTrans" cxnId="{7BC174E9-9E56-472E-9C30-FD4412D838B3}">
      <dgm:prSet/>
      <dgm:spPr/>
    </dgm:pt>
    <dgm:pt modelId="{4A8EAABD-DF9E-4FAE-A506-6248FAB44276}" type="pres">
      <dgm:prSet presAssocID="{8CB8E78A-A351-4395-B362-09D2621381FE}" presName="Name0" presStyleCnt="0">
        <dgm:presLayoutVars>
          <dgm:dir/>
          <dgm:animLvl val="lvl"/>
          <dgm:resizeHandles val="exact"/>
        </dgm:presLayoutVars>
      </dgm:prSet>
      <dgm:spPr/>
    </dgm:pt>
    <dgm:pt modelId="{2D892F5C-50B6-4244-A87F-56157844AC25}" type="pres">
      <dgm:prSet presAssocID="{5AA741D9-05C3-4211-85CD-DB4F699D8B36}" presName="composite" presStyleCnt="0"/>
      <dgm:spPr/>
    </dgm:pt>
    <dgm:pt modelId="{E0F84B58-24D6-4DBC-939E-88BF3CBB8F5C}" type="pres">
      <dgm:prSet presAssocID="{5AA741D9-05C3-4211-85CD-DB4F699D8B36}" presName="parTx" presStyleLbl="alignNode1" presStyleIdx="0" presStyleCnt="3">
        <dgm:presLayoutVars>
          <dgm:chMax val="0"/>
          <dgm:chPref val="0"/>
          <dgm:bulletEnabled val="1"/>
        </dgm:presLayoutVars>
      </dgm:prSet>
      <dgm:spPr/>
    </dgm:pt>
    <dgm:pt modelId="{4693A139-C667-4F21-9695-9F4920B6333A}" type="pres">
      <dgm:prSet presAssocID="{5AA741D9-05C3-4211-85CD-DB4F699D8B36}" presName="desTx" presStyleLbl="alignAccFollowNode1" presStyleIdx="0" presStyleCnt="3">
        <dgm:presLayoutVars>
          <dgm:bulletEnabled val="1"/>
        </dgm:presLayoutVars>
      </dgm:prSet>
      <dgm:spPr/>
    </dgm:pt>
    <dgm:pt modelId="{2C47ED51-8610-497F-AA72-F471682B1D7B}" type="pres">
      <dgm:prSet presAssocID="{63BAAFEA-BE2E-43D6-B180-53A7F8CABF76}" presName="space" presStyleCnt="0"/>
      <dgm:spPr/>
    </dgm:pt>
    <dgm:pt modelId="{65BD9264-7CE3-45B7-9ED1-B41E4355D7CD}" type="pres">
      <dgm:prSet presAssocID="{D2DF326F-EBF2-4E7E-8256-BB80E9AD4A29}" presName="composite" presStyleCnt="0"/>
      <dgm:spPr/>
    </dgm:pt>
    <dgm:pt modelId="{F7784933-386B-4B20-AB4E-ABD386C42619}" type="pres">
      <dgm:prSet presAssocID="{D2DF326F-EBF2-4E7E-8256-BB80E9AD4A29}" presName="parTx" presStyleLbl="alignNode1" presStyleIdx="1" presStyleCnt="3">
        <dgm:presLayoutVars>
          <dgm:chMax val="0"/>
          <dgm:chPref val="0"/>
          <dgm:bulletEnabled val="1"/>
        </dgm:presLayoutVars>
      </dgm:prSet>
      <dgm:spPr/>
    </dgm:pt>
    <dgm:pt modelId="{C0B10BF2-5874-442E-A30B-2D493C4AC1DA}" type="pres">
      <dgm:prSet presAssocID="{D2DF326F-EBF2-4E7E-8256-BB80E9AD4A29}" presName="desTx" presStyleLbl="alignAccFollowNode1" presStyleIdx="1" presStyleCnt="3">
        <dgm:presLayoutVars>
          <dgm:bulletEnabled val="1"/>
        </dgm:presLayoutVars>
      </dgm:prSet>
      <dgm:spPr/>
    </dgm:pt>
    <dgm:pt modelId="{C225C4B0-F226-4AFE-BA51-F5DE79338FE3}" type="pres">
      <dgm:prSet presAssocID="{EA90C8D2-CC77-46B3-AA11-0C14360EA823}" presName="space" presStyleCnt="0"/>
      <dgm:spPr/>
    </dgm:pt>
    <dgm:pt modelId="{1268EC74-5D3B-45DF-8A3A-FD69087CAFFE}" type="pres">
      <dgm:prSet presAssocID="{7A4A0C8C-1D80-4910-9502-7887F2EFD635}" presName="composite" presStyleCnt="0"/>
      <dgm:spPr/>
    </dgm:pt>
    <dgm:pt modelId="{7FD286E0-D37D-46EE-898A-5B007A4D7D3C}" type="pres">
      <dgm:prSet presAssocID="{7A4A0C8C-1D80-4910-9502-7887F2EFD635}" presName="parTx" presStyleLbl="alignNode1" presStyleIdx="2" presStyleCnt="3">
        <dgm:presLayoutVars>
          <dgm:chMax val="0"/>
          <dgm:chPref val="0"/>
          <dgm:bulletEnabled val="1"/>
        </dgm:presLayoutVars>
      </dgm:prSet>
      <dgm:spPr/>
    </dgm:pt>
    <dgm:pt modelId="{22F61FF1-85F1-48F8-A244-71608B243E8B}" type="pres">
      <dgm:prSet presAssocID="{7A4A0C8C-1D80-4910-9502-7887F2EFD635}" presName="desTx" presStyleLbl="alignAccFollowNode1" presStyleIdx="2" presStyleCnt="3">
        <dgm:presLayoutVars>
          <dgm:bulletEnabled val="1"/>
        </dgm:presLayoutVars>
      </dgm:prSet>
      <dgm:spPr/>
    </dgm:pt>
  </dgm:ptLst>
  <dgm:cxnLst>
    <dgm:cxn modelId="{E37A7A02-3434-48E8-BCBD-4022E41D0607}" type="presOf" srcId="{DAEE233E-F91C-44AF-B4BD-FF0528A9B47A}" destId="{22F61FF1-85F1-48F8-A244-71608B243E8B}" srcOrd="0" destOrd="0" presId="urn:microsoft.com/office/officeart/2005/8/layout/hList1"/>
    <dgm:cxn modelId="{8EC7980A-A3B4-4E13-9561-85489EC44D95}" type="presOf" srcId="{38DDC9A5-8620-49FD-85D9-0B88E8B803C9}" destId="{C0B10BF2-5874-442E-A30B-2D493C4AC1DA}" srcOrd="0" destOrd="0" presId="urn:microsoft.com/office/officeart/2005/8/layout/hList1"/>
    <dgm:cxn modelId="{2546F813-B781-40B6-8DC5-9D16A6B3127B}" srcId="{D2DF326F-EBF2-4E7E-8256-BB80E9AD4A29}" destId="{38DDC9A5-8620-49FD-85D9-0B88E8B803C9}" srcOrd="0" destOrd="0" parTransId="{91337164-1E9E-4EBF-AC95-ACD0B47B7DE2}" sibTransId="{1BB75C4D-0250-4A86-8306-2DFB9A7B9FFD}"/>
    <dgm:cxn modelId="{6949631D-518C-4B4E-9020-903A6F55F5CA}" srcId="{8CB8E78A-A351-4395-B362-09D2621381FE}" destId="{7A4A0C8C-1D80-4910-9502-7887F2EFD635}" srcOrd="2" destOrd="0" parTransId="{E8A057C8-9C9C-4FE9-9F38-1812E786D6B3}" sibTransId="{E7537469-A2E3-46C1-8914-0BCFF77550F0}"/>
    <dgm:cxn modelId="{E7256C40-586E-4C73-8C8A-3159192F9CC5}" srcId="{5AA741D9-05C3-4211-85CD-DB4F699D8B36}" destId="{014898E0-7551-4D69-9612-6407128F9117}" srcOrd="0" destOrd="0" parTransId="{085DB5A9-57ED-40F1-977E-8675681E090B}" sibTransId="{2FCCA4CE-23B6-455A-8408-48170BA31F75}"/>
    <dgm:cxn modelId="{CB19454B-3926-46E1-9684-8AEF27EBC230}" srcId="{7A4A0C8C-1D80-4910-9502-7887F2EFD635}" destId="{B68FB809-6F2B-43CF-8B22-E9669D42F036}" srcOrd="1" destOrd="0" parTransId="{4EDF5F5F-5DD6-48FB-8439-8EECCDEAF465}" sibTransId="{5C257F4A-DE77-4CDB-8644-E5A81E668496}"/>
    <dgm:cxn modelId="{B8EF5B7C-0B99-4B13-AB85-8BC850BE5EF1}" type="presOf" srcId="{8CB8E78A-A351-4395-B362-09D2621381FE}" destId="{4A8EAABD-DF9E-4FAE-A506-6248FAB44276}" srcOrd="0" destOrd="0" presId="urn:microsoft.com/office/officeart/2005/8/layout/hList1"/>
    <dgm:cxn modelId="{C5218A7C-F399-47DB-BC20-E5FD5FAD8173}" type="presOf" srcId="{014898E0-7551-4D69-9612-6407128F9117}" destId="{4693A139-C667-4F21-9695-9F4920B6333A}" srcOrd="0" destOrd="0" presId="urn:microsoft.com/office/officeart/2005/8/layout/hList1"/>
    <dgm:cxn modelId="{CB93A492-D704-4EAD-BED8-A3005C9F75BC}" type="presOf" srcId="{D2DF326F-EBF2-4E7E-8256-BB80E9AD4A29}" destId="{F7784933-386B-4B20-AB4E-ABD386C42619}" srcOrd="0" destOrd="0" presId="urn:microsoft.com/office/officeart/2005/8/layout/hList1"/>
    <dgm:cxn modelId="{5997FFA0-E003-4EB1-BB9B-6CC05A171E84}" type="presOf" srcId="{60637BEA-00C3-4AE3-B448-C9C970E0EA76}" destId="{4693A139-C667-4F21-9695-9F4920B6333A}" srcOrd="0" destOrd="1" presId="urn:microsoft.com/office/officeart/2005/8/layout/hList1"/>
    <dgm:cxn modelId="{795584A5-0CDC-4C52-9481-BE4CB9D66D19}" srcId="{7A4A0C8C-1D80-4910-9502-7887F2EFD635}" destId="{DAEE233E-F91C-44AF-B4BD-FF0528A9B47A}" srcOrd="0" destOrd="0" parTransId="{9D000043-2876-4A53-A9A9-B30CC2E626F9}" sibTransId="{6A7270DA-31F2-4B82-B86A-CABDEF2405C3}"/>
    <dgm:cxn modelId="{E5112AA6-EDDA-433D-99CD-F4B021BF1565}" srcId="{8CB8E78A-A351-4395-B362-09D2621381FE}" destId="{5AA741D9-05C3-4211-85CD-DB4F699D8B36}" srcOrd="0" destOrd="0" parTransId="{AE59F2E6-23EF-4140-8E28-B26F32517D4D}" sibTransId="{63BAAFEA-BE2E-43D6-B180-53A7F8CABF76}"/>
    <dgm:cxn modelId="{FF8901AF-5A2D-4DC3-A37B-1F12C476249E}" type="presOf" srcId="{82D83716-5CE7-4EA4-96DD-DDC45B79673B}" destId="{C0B10BF2-5874-442E-A30B-2D493C4AC1DA}" srcOrd="0" destOrd="2" presId="urn:microsoft.com/office/officeart/2005/8/layout/hList1"/>
    <dgm:cxn modelId="{7FED0AAF-EC3D-4413-A621-50401E47257A}" srcId="{5AA741D9-05C3-4211-85CD-DB4F699D8B36}" destId="{60637BEA-00C3-4AE3-B448-C9C970E0EA76}" srcOrd="1" destOrd="0" parTransId="{76FE511A-82D1-4ED2-A1D2-230BBB31A8F1}" sibTransId="{A491C7C5-C962-4C63-8ED2-8BDAAE8E47DF}"/>
    <dgm:cxn modelId="{1BED54C5-13CE-4AFD-9D36-D7D31A9F32EE}" type="presOf" srcId="{8E4E585B-98C3-4797-BCA6-6D0334A93354}" destId="{C0B10BF2-5874-442E-A30B-2D493C4AC1DA}" srcOrd="0" destOrd="1" presId="urn:microsoft.com/office/officeart/2005/8/layout/hList1"/>
    <dgm:cxn modelId="{65606DCB-FA43-4CFF-8154-F18BE1507CB7}" type="presOf" srcId="{5AA741D9-05C3-4211-85CD-DB4F699D8B36}" destId="{E0F84B58-24D6-4DBC-939E-88BF3CBB8F5C}" srcOrd="0" destOrd="0" presId="urn:microsoft.com/office/officeart/2005/8/layout/hList1"/>
    <dgm:cxn modelId="{657AFAD3-A891-4540-8A24-C1A0DC659458}" srcId="{8CB8E78A-A351-4395-B362-09D2621381FE}" destId="{D2DF326F-EBF2-4E7E-8256-BB80E9AD4A29}" srcOrd="1" destOrd="0" parTransId="{242EB5F6-3921-4537-9569-92F9D9ECD546}" sibTransId="{EA90C8D2-CC77-46B3-AA11-0C14360EA823}"/>
    <dgm:cxn modelId="{D98AC0E0-078A-48EB-A8C4-C4C1E6E025E9}" type="presOf" srcId="{B68FB809-6F2B-43CF-8B22-E9669D42F036}" destId="{22F61FF1-85F1-48F8-A244-71608B243E8B}" srcOrd="0" destOrd="1" presId="urn:microsoft.com/office/officeart/2005/8/layout/hList1"/>
    <dgm:cxn modelId="{7BC174E9-9E56-472E-9C30-FD4412D838B3}" srcId="{D2DF326F-EBF2-4E7E-8256-BB80E9AD4A29}" destId="{8E4E585B-98C3-4797-BCA6-6D0334A93354}" srcOrd="1" destOrd="0" parTransId="{3EDBD497-BFD5-4DE9-AA1B-C3EB26C9104D}" sibTransId="{BEBD9F79-CE03-48F3-BB38-7B877EA080B1}"/>
    <dgm:cxn modelId="{100BB4F5-2E91-4F70-8765-AC7EACFA9198}" type="presOf" srcId="{7A4A0C8C-1D80-4910-9502-7887F2EFD635}" destId="{7FD286E0-D37D-46EE-898A-5B007A4D7D3C}" srcOrd="0" destOrd="0" presId="urn:microsoft.com/office/officeart/2005/8/layout/hList1"/>
    <dgm:cxn modelId="{A45658FB-C683-433D-8284-B7ED971C6555}" srcId="{D2DF326F-EBF2-4E7E-8256-BB80E9AD4A29}" destId="{82D83716-5CE7-4EA4-96DD-DDC45B79673B}" srcOrd="2" destOrd="0" parTransId="{2EB154DB-CB31-4BA3-91A2-5D87ED02C32B}" sibTransId="{B640743A-8462-45C8-B35A-086CF590248B}"/>
    <dgm:cxn modelId="{C9C9204F-D429-4F34-8460-35F42F75F509}" type="presParOf" srcId="{4A8EAABD-DF9E-4FAE-A506-6248FAB44276}" destId="{2D892F5C-50B6-4244-A87F-56157844AC25}" srcOrd="0" destOrd="0" presId="urn:microsoft.com/office/officeart/2005/8/layout/hList1"/>
    <dgm:cxn modelId="{73901104-A175-484E-93C5-C99D828E964F}" type="presParOf" srcId="{2D892F5C-50B6-4244-A87F-56157844AC25}" destId="{E0F84B58-24D6-4DBC-939E-88BF3CBB8F5C}" srcOrd="0" destOrd="0" presId="urn:microsoft.com/office/officeart/2005/8/layout/hList1"/>
    <dgm:cxn modelId="{21E8842B-9A3F-400F-837A-BCDCA71835FD}" type="presParOf" srcId="{2D892F5C-50B6-4244-A87F-56157844AC25}" destId="{4693A139-C667-4F21-9695-9F4920B6333A}" srcOrd="1" destOrd="0" presId="urn:microsoft.com/office/officeart/2005/8/layout/hList1"/>
    <dgm:cxn modelId="{35816B9E-B18B-4AB8-A916-9DB95D3843D5}" type="presParOf" srcId="{4A8EAABD-DF9E-4FAE-A506-6248FAB44276}" destId="{2C47ED51-8610-497F-AA72-F471682B1D7B}" srcOrd="1" destOrd="0" presId="urn:microsoft.com/office/officeart/2005/8/layout/hList1"/>
    <dgm:cxn modelId="{FF1ABF78-092F-4907-A503-500CC6C4B5AF}" type="presParOf" srcId="{4A8EAABD-DF9E-4FAE-A506-6248FAB44276}" destId="{65BD9264-7CE3-45B7-9ED1-B41E4355D7CD}" srcOrd="2" destOrd="0" presId="urn:microsoft.com/office/officeart/2005/8/layout/hList1"/>
    <dgm:cxn modelId="{F20953A8-89C2-42C2-A51A-E7DEA61E97F1}" type="presParOf" srcId="{65BD9264-7CE3-45B7-9ED1-B41E4355D7CD}" destId="{F7784933-386B-4B20-AB4E-ABD386C42619}" srcOrd="0" destOrd="0" presId="urn:microsoft.com/office/officeart/2005/8/layout/hList1"/>
    <dgm:cxn modelId="{FFB242B9-2345-43D9-9244-51DC900A7795}" type="presParOf" srcId="{65BD9264-7CE3-45B7-9ED1-B41E4355D7CD}" destId="{C0B10BF2-5874-442E-A30B-2D493C4AC1DA}" srcOrd="1" destOrd="0" presId="urn:microsoft.com/office/officeart/2005/8/layout/hList1"/>
    <dgm:cxn modelId="{54B811D6-3FC6-4DF8-8132-78501541EAE2}" type="presParOf" srcId="{4A8EAABD-DF9E-4FAE-A506-6248FAB44276}" destId="{C225C4B0-F226-4AFE-BA51-F5DE79338FE3}" srcOrd="3" destOrd="0" presId="urn:microsoft.com/office/officeart/2005/8/layout/hList1"/>
    <dgm:cxn modelId="{3DB64AA9-AB07-4AFC-B0D9-9335E91D02CA}" type="presParOf" srcId="{4A8EAABD-DF9E-4FAE-A506-6248FAB44276}" destId="{1268EC74-5D3B-45DF-8A3A-FD69087CAFFE}" srcOrd="4" destOrd="0" presId="urn:microsoft.com/office/officeart/2005/8/layout/hList1"/>
    <dgm:cxn modelId="{D5BA5447-5B6B-48F7-BCA7-822FCE87E4EE}" type="presParOf" srcId="{1268EC74-5D3B-45DF-8A3A-FD69087CAFFE}" destId="{7FD286E0-D37D-46EE-898A-5B007A4D7D3C}" srcOrd="0" destOrd="0" presId="urn:microsoft.com/office/officeart/2005/8/layout/hList1"/>
    <dgm:cxn modelId="{AA275D99-D6D0-4F08-B86D-5E82168F5568}" type="presParOf" srcId="{1268EC74-5D3B-45DF-8A3A-FD69087CAFFE}" destId="{22F61FF1-85F1-48F8-A244-71608B243E8B}"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F84B58-24D6-4DBC-939E-88BF3CBB8F5C}">
      <dsp:nvSpPr>
        <dsp:cNvPr id="0" name=""/>
        <dsp:cNvSpPr/>
      </dsp:nvSpPr>
      <dsp:spPr>
        <a:xfrm>
          <a:off x="3174" y="282797"/>
          <a:ext cx="3094818" cy="1237927"/>
        </a:xfrm>
        <a:prstGeom prst="rect">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13792" rIns="199136" bIns="113792" numCol="1" spcCol="1270" anchor="ctr" anchorCtr="0">
          <a:noAutofit/>
        </a:bodyPr>
        <a:lstStyle/>
        <a:p>
          <a:pPr marL="0" lvl="0" indent="0" algn="ctr" defTabSz="1244600">
            <a:lnSpc>
              <a:spcPct val="90000"/>
            </a:lnSpc>
            <a:spcBef>
              <a:spcPct val="0"/>
            </a:spcBef>
            <a:spcAft>
              <a:spcPct val="35000"/>
            </a:spcAft>
            <a:buNone/>
          </a:pPr>
          <a:endParaRPr lang="en-US" sz="2800" kern="1200" dirty="0">
            <a:latin typeface="+mj-lt"/>
          </a:endParaRPr>
        </a:p>
      </dsp:txBody>
      <dsp:txXfrm>
        <a:off x="3174" y="282797"/>
        <a:ext cx="3094818" cy="1237927"/>
      </dsp:txXfrm>
    </dsp:sp>
    <dsp:sp modelId="{4693A139-C667-4F21-9695-9F4920B6333A}">
      <dsp:nvSpPr>
        <dsp:cNvPr id="0" name=""/>
        <dsp:cNvSpPr/>
      </dsp:nvSpPr>
      <dsp:spPr>
        <a:xfrm>
          <a:off x="3174" y="1520725"/>
          <a:ext cx="3094818" cy="3122437"/>
        </a:xfrm>
        <a:prstGeom prst="rect">
          <a:avLst/>
        </a:prstGeom>
        <a:solidFill>
          <a:schemeClr val="lt1">
            <a:alpha val="90000"/>
            <a:tint val="40000"/>
            <a:hueOff val="0"/>
            <a:satOff val="0"/>
            <a:lumOff val="0"/>
            <a:alphaOff val="0"/>
          </a:schemeClr>
        </a:solidFill>
        <a:ln w="10795"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9352" tIns="149352" rIns="199136" bIns="224028" numCol="1" spcCol="1270" anchor="t" anchorCtr="0">
          <a:noAutofit/>
        </a:bodyPr>
        <a:lstStyle/>
        <a:p>
          <a:pPr marL="285750" lvl="1" indent="-285750" algn="l" defTabSz="1244600">
            <a:lnSpc>
              <a:spcPct val="90000"/>
            </a:lnSpc>
            <a:spcBef>
              <a:spcPct val="0"/>
            </a:spcBef>
            <a:spcAft>
              <a:spcPct val="15000"/>
            </a:spcAft>
            <a:buChar char="•"/>
          </a:pPr>
          <a:r>
            <a:rPr lang="en-US" sz="2800" kern="1200" dirty="0">
              <a:latin typeface="+mj-lt"/>
            </a:rPr>
            <a:t>Visual Studio 2017</a:t>
          </a:r>
        </a:p>
        <a:p>
          <a:pPr marL="285750" lvl="1" indent="-285750" algn="l" defTabSz="1244600">
            <a:lnSpc>
              <a:spcPct val="90000"/>
            </a:lnSpc>
            <a:spcBef>
              <a:spcPct val="0"/>
            </a:spcBef>
            <a:spcAft>
              <a:spcPct val="15000"/>
            </a:spcAft>
            <a:buChar char="•"/>
          </a:pPr>
          <a:r>
            <a:rPr lang="en-US" sz="2800" kern="1200" dirty="0">
              <a:latin typeface="+mj-lt"/>
            </a:rPr>
            <a:t>Visual Studio Code</a:t>
          </a:r>
        </a:p>
      </dsp:txBody>
      <dsp:txXfrm>
        <a:off x="3174" y="1520725"/>
        <a:ext cx="3094818" cy="3122437"/>
      </dsp:txXfrm>
    </dsp:sp>
    <dsp:sp modelId="{F7784933-386B-4B20-AB4E-ABD386C42619}">
      <dsp:nvSpPr>
        <dsp:cNvPr id="0" name=""/>
        <dsp:cNvSpPr/>
      </dsp:nvSpPr>
      <dsp:spPr>
        <a:xfrm>
          <a:off x="3531267" y="282797"/>
          <a:ext cx="3094818" cy="1237927"/>
        </a:xfrm>
        <a:prstGeom prst="rect">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13792" rIns="199136" bIns="113792" numCol="1" spcCol="1270" anchor="ctr" anchorCtr="0">
          <a:noAutofit/>
        </a:bodyPr>
        <a:lstStyle/>
        <a:p>
          <a:pPr marL="0" lvl="0" indent="0" algn="ctr" defTabSz="1244600">
            <a:lnSpc>
              <a:spcPct val="90000"/>
            </a:lnSpc>
            <a:spcBef>
              <a:spcPct val="0"/>
            </a:spcBef>
            <a:spcAft>
              <a:spcPct val="35000"/>
            </a:spcAft>
            <a:buNone/>
          </a:pPr>
          <a:endParaRPr lang="en-US" sz="2800" kern="1200" dirty="0">
            <a:latin typeface="+mj-lt"/>
          </a:endParaRPr>
        </a:p>
      </dsp:txBody>
      <dsp:txXfrm>
        <a:off x="3531267" y="282797"/>
        <a:ext cx="3094818" cy="1237927"/>
      </dsp:txXfrm>
    </dsp:sp>
    <dsp:sp modelId="{C0B10BF2-5874-442E-A30B-2D493C4AC1DA}">
      <dsp:nvSpPr>
        <dsp:cNvPr id="0" name=""/>
        <dsp:cNvSpPr/>
      </dsp:nvSpPr>
      <dsp:spPr>
        <a:xfrm>
          <a:off x="3531267" y="1520725"/>
          <a:ext cx="3094818" cy="3122437"/>
        </a:xfrm>
        <a:prstGeom prst="rect">
          <a:avLst/>
        </a:prstGeom>
        <a:solidFill>
          <a:schemeClr val="lt1">
            <a:alpha val="90000"/>
            <a:tint val="40000"/>
            <a:hueOff val="0"/>
            <a:satOff val="0"/>
            <a:lumOff val="0"/>
            <a:alphaOff val="0"/>
          </a:schemeClr>
        </a:solidFill>
        <a:ln w="10795"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9352" tIns="149352" rIns="199136" bIns="224028" numCol="1" spcCol="1270" anchor="t" anchorCtr="0">
          <a:noAutofit/>
        </a:bodyPr>
        <a:lstStyle/>
        <a:p>
          <a:pPr marL="285750" lvl="1" indent="-285750" algn="l" defTabSz="1244600">
            <a:lnSpc>
              <a:spcPct val="90000"/>
            </a:lnSpc>
            <a:spcBef>
              <a:spcPct val="0"/>
            </a:spcBef>
            <a:spcAft>
              <a:spcPct val="15000"/>
            </a:spcAft>
            <a:buChar char="•"/>
          </a:pPr>
          <a:r>
            <a:rPr lang="en-US" sz="2800" kern="1200" dirty="0">
              <a:latin typeface="+mj-lt"/>
            </a:rPr>
            <a:t>Visual Studio</a:t>
          </a:r>
        </a:p>
        <a:p>
          <a:pPr marL="285750" lvl="1" indent="-285750" algn="l" defTabSz="1244600">
            <a:lnSpc>
              <a:spcPct val="90000"/>
            </a:lnSpc>
            <a:spcBef>
              <a:spcPct val="0"/>
            </a:spcBef>
            <a:spcAft>
              <a:spcPct val="15000"/>
            </a:spcAft>
            <a:buChar char="•"/>
          </a:pPr>
          <a:r>
            <a:rPr lang="en-US" sz="2800" kern="1200" dirty="0">
              <a:latin typeface="+mj-lt"/>
            </a:rPr>
            <a:t>Visual Studio Code</a:t>
          </a:r>
        </a:p>
        <a:p>
          <a:pPr marL="285750" lvl="1" indent="-285750" algn="l" defTabSz="1244600">
            <a:lnSpc>
              <a:spcPct val="90000"/>
            </a:lnSpc>
            <a:spcBef>
              <a:spcPct val="0"/>
            </a:spcBef>
            <a:spcAft>
              <a:spcPct val="15000"/>
            </a:spcAft>
            <a:buChar char="•"/>
          </a:pPr>
          <a:r>
            <a:rPr lang="es-AR" sz="2800" kern="1200" noProof="0" dirty="0" err="1">
              <a:latin typeface="+mj-lt"/>
            </a:rPr>
            <a:t>Other</a:t>
          </a:r>
          <a:r>
            <a:rPr lang="en-US" sz="2800" kern="1200" dirty="0">
              <a:latin typeface="+mj-lt"/>
            </a:rPr>
            <a:t> editors: Sublime Text, Atom, etc.</a:t>
          </a:r>
        </a:p>
      </dsp:txBody>
      <dsp:txXfrm>
        <a:off x="3531267" y="1520725"/>
        <a:ext cx="3094818" cy="3122437"/>
      </dsp:txXfrm>
    </dsp:sp>
    <dsp:sp modelId="{7FD286E0-D37D-46EE-898A-5B007A4D7D3C}">
      <dsp:nvSpPr>
        <dsp:cNvPr id="0" name=""/>
        <dsp:cNvSpPr/>
      </dsp:nvSpPr>
      <dsp:spPr>
        <a:xfrm>
          <a:off x="7059361" y="282797"/>
          <a:ext cx="3094818" cy="1237927"/>
        </a:xfrm>
        <a:prstGeom prst="rect">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13792" rIns="199136" bIns="113792" numCol="1" spcCol="1270" anchor="ctr" anchorCtr="0">
          <a:noAutofit/>
        </a:bodyPr>
        <a:lstStyle/>
        <a:p>
          <a:pPr marL="0" lvl="0" indent="0" algn="ctr" defTabSz="1244600">
            <a:lnSpc>
              <a:spcPct val="90000"/>
            </a:lnSpc>
            <a:spcBef>
              <a:spcPct val="0"/>
            </a:spcBef>
            <a:spcAft>
              <a:spcPct val="35000"/>
            </a:spcAft>
            <a:buNone/>
          </a:pPr>
          <a:endParaRPr lang="en-US" sz="2800" kern="1200" dirty="0">
            <a:latin typeface="+mj-lt"/>
          </a:endParaRPr>
        </a:p>
      </dsp:txBody>
      <dsp:txXfrm>
        <a:off x="7059361" y="282797"/>
        <a:ext cx="3094818" cy="1237927"/>
      </dsp:txXfrm>
    </dsp:sp>
    <dsp:sp modelId="{22F61FF1-85F1-48F8-A244-71608B243E8B}">
      <dsp:nvSpPr>
        <dsp:cNvPr id="0" name=""/>
        <dsp:cNvSpPr/>
      </dsp:nvSpPr>
      <dsp:spPr>
        <a:xfrm>
          <a:off x="7059361" y="1520725"/>
          <a:ext cx="3094818" cy="3122437"/>
        </a:xfrm>
        <a:prstGeom prst="rect">
          <a:avLst/>
        </a:prstGeom>
        <a:solidFill>
          <a:schemeClr val="lt1">
            <a:alpha val="90000"/>
            <a:tint val="40000"/>
            <a:hueOff val="0"/>
            <a:satOff val="0"/>
            <a:lumOff val="0"/>
            <a:alphaOff val="0"/>
          </a:schemeClr>
        </a:solidFill>
        <a:ln w="10795"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9352" tIns="149352" rIns="199136" bIns="224028" numCol="1" spcCol="1270" anchor="t" anchorCtr="0">
          <a:noAutofit/>
        </a:bodyPr>
        <a:lstStyle/>
        <a:p>
          <a:pPr marL="285750" lvl="1" indent="-285750" algn="l" defTabSz="1244600">
            <a:lnSpc>
              <a:spcPct val="90000"/>
            </a:lnSpc>
            <a:spcBef>
              <a:spcPct val="0"/>
            </a:spcBef>
            <a:spcAft>
              <a:spcPct val="15000"/>
            </a:spcAft>
            <a:buChar char="•"/>
          </a:pPr>
          <a:r>
            <a:rPr lang="es-AR" sz="2800" kern="1200" noProof="0" dirty="0">
              <a:latin typeface="+mj-lt"/>
            </a:rPr>
            <a:t>Visual Studio Code</a:t>
          </a:r>
        </a:p>
        <a:p>
          <a:pPr marL="285750" lvl="1" indent="-285750" algn="l" defTabSz="1244600">
            <a:lnSpc>
              <a:spcPct val="90000"/>
            </a:lnSpc>
            <a:spcBef>
              <a:spcPct val="0"/>
            </a:spcBef>
            <a:spcAft>
              <a:spcPct val="15000"/>
            </a:spcAft>
            <a:buChar char="•"/>
          </a:pPr>
          <a:r>
            <a:rPr lang="es-AR" sz="2800" kern="1200" noProof="0" dirty="0" err="1">
              <a:latin typeface="+mj-lt"/>
            </a:rPr>
            <a:t>Other</a:t>
          </a:r>
          <a:r>
            <a:rPr lang="es-AR" sz="2800" kern="1200" noProof="0" dirty="0">
              <a:latin typeface="+mj-lt"/>
            </a:rPr>
            <a:t> </a:t>
          </a:r>
          <a:r>
            <a:rPr lang="en-US" sz="2800" kern="1200" dirty="0">
              <a:latin typeface="+mj-lt"/>
            </a:rPr>
            <a:t>editors</a:t>
          </a:r>
          <a:r>
            <a:rPr lang="es-AR" sz="2800" kern="1200" noProof="0" dirty="0">
              <a:latin typeface="+mj-lt"/>
            </a:rPr>
            <a:t>: Vi, Emacs, Atom, etc.</a:t>
          </a:r>
        </a:p>
      </dsp:txBody>
      <dsp:txXfrm>
        <a:off x="7059361" y="1520725"/>
        <a:ext cx="3094818" cy="3122437"/>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1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E219B1A-AE41-483B-A766-69B9363DDA6A}" type="datetimeFigureOut">
              <a:rPr lang="en-US" smtClean="0"/>
              <a:t>1/21/2019</a:t>
            </a:fld>
            <a:endParaRPr lang="en-US"/>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t>‹#›</a:t>
            </a:fld>
            <a:endParaRPr lang="en-US"/>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9" name="Slide Image Placeholder 8"/>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51B1278-D92B-4AF3-A9C1-71DD298190CE}" type="datetimeFigureOut">
              <a:rPr lang="en-US" smtClean="0"/>
              <a:t>1/21/2019</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vl1pPr>
          </a:lstStyle>
          <a:p>
            <a:fld id="{B4008EB6-D09E-4580-8CD6-DDB14511944F}" type="slidenum">
              <a:rPr lang="en-US" smtClean="0"/>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3" rtl="0" eaLnBrk="1" latinLnBrk="0" hangingPunct="1">
      <a:lnSpc>
        <a:spcPct val="90000"/>
      </a:lnSpc>
      <a:spcAft>
        <a:spcPts val="333"/>
      </a:spcAft>
      <a:defRPr sz="900" kern="1200">
        <a:solidFill>
          <a:schemeClr val="tx1"/>
        </a:solidFill>
        <a:latin typeface="Segoe UI Light"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a:t>
            </a:fld>
            <a:endParaRPr lang="en-US" dirty="0"/>
          </a:p>
        </p:txBody>
      </p:sp>
    </p:spTree>
    <p:extLst>
      <p:ext uri="{BB962C8B-B14F-4D97-AF65-F5344CB8AC3E}">
        <p14:creationId xmlns:p14="http://schemas.microsoft.com/office/powerpoint/2010/main" val="31282587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6D391309-B5C6-4642-BA4C-1F106F0087CC}" type="datetime1">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1/21/2019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9402633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a:xfrm>
            <a:off x="310895" y="2093976"/>
            <a:ext cx="6153911" cy="6604000"/>
          </a:xfrm>
        </p:spPr>
        <p:txBody>
          <a:bodyPr>
            <a:noAutofit/>
          </a:bodyPr>
          <a:lstStyle/>
          <a:p>
            <a:pPr>
              <a:lnSpc>
                <a:spcPct val="115000"/>
              </a:lnSpc>
              <a:spcAft>
                <a:spcPts val="1000"/>
              </a:spcAft>
            </a:pPr>
            <a:endParaRPr lang="en-US" sz="1000" dirty="0">
              <a:latin typeface="Arial"/>
              <a:ea typeface="Calibri"/>
              <a:cs typeface="Times New Roman"/>
            </a:endParaRPr>
          </a:p>
        </p:txBody>
      </p:sp>
      <p:sp>
        <p:nvSpPr>
          <p:cNvPr id="4" name="Slide Number Placeholder 3"/>
          <p:cNvSpPr>
            <a:spLocks noGrp="1"/>
          </p:cNvSpPr>
          <p:nvPr>
            <p:ph type="sldNum" sz="quarter" idx="10"/>
          </p:nvPr>
        </p:nvSpPr>
        <p:spPr/>
        <p:txBody>
          <a:bodyPr/>
          <a:lstStyle/>
          <a:p>
            <a:fld id="{B07A3AA4-E735-44C5-88C1-6B0F6288FC71}" type="slidenum">
              <a:rPr lang="en-US" smtClean="0"/>
              <a:pPr/>
              <a:t>13</a:t>
            </a:fld>
            <a:endParaRPr lang="en-US"/>
          </a:p>
        </p:txBody>
      </p:sp>
      <p:sp>
        <p:nvSpPr>
          <p:cNvPr id="5" name="Rectangle 4"/>
          <p:cNvSpPr/>
          <p:nvPr/>
        </p:nvSpPr>
        <p:spPr>
          <a:xfrm>
            <a:off x="0" y="0"/>
            <a:ext cx="3038475" cy="2222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a:solidFill>
                  <a:srgbClr val="000000"/>
                </a:solidFill>
                <a:latin typeface="Arial"/>
              </a:rPr>
              <a:t>20486A</a:t>
            </a:r>
          </a:p>
        </p:txBody>
      </p:sp>
      <p:sp>
        <p:nvSpPr>
          <p:cNvPr id="6" name="Rectangle 5"/>
          <p:cNvSpPr/>
          <p:nvPr/>
        </p:nvSpPr>
        <p:spPr>
          <a:xfrm>
            <a:off x="0" y="238125"/>
            <a:ext cx="3038475" cy="3476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a:solidFill>
                  <a:srgbClr val="336699"/>
                </a:solidFill>
                <a:latin typeface="Arial"/>
              </a:rPr>
              <a:t>01: Exploring ASP.NET MVC 4</a:t>
            </a:r>
          </a:p>
        </p:txBody>
      </p:sp>
    </p:spTree>
    <p:extLst>
      <p:ext uri="{BB962C8B-B14F-4D97-AF65-F5344CB8AC3E}">
        <p14:creationId xmlns:p14="http://schemas.microsoft.com/office/powerpoint/2010/main" val="4928432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E8C67A6-C0E7-47DF-97C2-CA9B11275397}" type="slidenum">
              <a:rPr lang="en-US" smtClean="0"/>
              <a:t>14</a:t>
            </a:fld>
            <a:endParaRPr lang="en-US"/>
          </a:p>
        </p:txBody>
      </p:sp>
    </p:spTree>
    <p:extLst>
      <p:ext uri="{BB962C8B-B14F-4D97-AF65-F5344CB8AC3E}">
        <p14:creationId xmlns:p14="http://schemas.microsoft.com/office/powerpoint/2010/main" val="19743117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dirty="0">
                <a:solidFill>
                  <a:srgbClr val="1F497D"/>
                </a:solidFill>
                <a:latin typeface="Segoe UI Semilight" panose="020B0402040204020203" pitchFamily="34" charset="0"/>
                <a:ea typeface="Calibri" panose="020F0502020204030204" pitchFamily="34" charset="0"/>
                <a:cs typeface="Segoe UI Semilight" panose="020B0402040204020203" pitchFamily="34" charset="0"/>
              </a:rPr>
              <a:t>Notes: Even if we are reusing a lot across components (especially with the open sourcing last year), the reality is that each platform has its own implementation of the base libraries.</a:t>
            </a:r>
            <a:endParaRPr lang="en-US" dirty="0">
              <a:latin typeface="Segoe UI Semilight" panose="020B0402040204020203" pitchFamily="34" charset="0"/>
              <a:cs typeface="Segoe UI Semilight" panose="020B0402040204020203" pitchFamily="34" charset="0"/>
            </a:endParaRPr>
          </a:p>
          <a:p>
            <a:endParaRPr lang="en-US" dirty="0"/>
          </a:p>
          <a:p>
            <a:r>
              <a:rPr lang="en-US" dirty="0"/>
              <a:t>Note: .NET</a:t>
            </a:r>
            <a:r>
              <a:rPr lang="en-US" baseline="0" dirty="0"/>
              <a:t> Framework BCL and Mono BCL are the same APIs, different implementation. .NET Core “Core Library” is a similar set of APIs, but different.</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10E155-47BD-4989-A4F2-012608A02D69}"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526602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dirty="0">
                <a:solidFill>
                  <a:srgbClr val="1F497D"/>
                </a:solidFill>
                <a:latin typeface="Segoe UI Semilight" panose="020B0402040204020203" pitchFamily="34" charset="0"/>
                <a:ea typeface="Calibri" panose="020F0502020204030204" pitchFamily="34" charset="0"/>
                <a:cs typeface="Segoe UI Semilight" panose="020B0402040204020203" pitchFamily="34" charset="0"/>
              </a:rPr>
              <a:t>Notes: Please welcome the .NET Standard Library [explain details]</a:t>
            </a:r>
          </a:p>
          <a:p>
            <a:pPr>
              <a:defRPr/>
            </a:pPr>
            <a:endParaRPr lang="en-US" dirty="0">
              <a:solidFill>
                <a:srgbClr val="1F497D"/>
              </a:solidFill>
              <a:latin typeface="Segoe UI Semilight" panose="020B0402040204020203" pitchFamily="34" charset="0"/>
              <a:cs typeface="Segoe UI Semilight" panose="020B04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As we move into the future we want to make it much easier for .NET developers to write their code once and be able to execute across .NET implementations, whether that’s .NET Framework, .NET Core, or Mono/Xamarin. To this end, we will continue to evolve and expand the </a:t>
            </a:r>
            <a:r>
              <a:rPr lang="en-US" sz="1200" i="1" kern="1200" dirty="0">
                <a:solidFill>
                  <a:schemeClr val="tx1"/>
                </a:solidFill>
                <a:effectLst/>
                <a:latin typeface="+mn-lt"/>
                <a:ea typeface="+mn-ea"/>
                <a:cs typeface="+mn-cs"/>
              </a:rPr>
              <a:t>.NET Standard </a:t>
            </a:r>
            <a:r>
              <a:rPr lang="en-US" sz="1200" kern="1200" dirty="0">
                <a:solidFill>
                  <a:schemeClr val="tx1"/>
                </a:solidFill>
                <a:effectLst/>
                <a:latin typeface="+mn-lt"/>
                <a:ea typeface="+mn-ea"/>
                <a:cs typeface="+mn-cs"/>
              </a:rPr>
              <a:t>into a set of APIs that are shared broadly across frameworks and application models. This will provide our ecosystem with much more explosive growth with libraries that can shared much more easily. </a:t>
            </a:r>
          </a:p>
          <a:p>
            <a:pPr>
              <a:defRPr/>
            </a:pPr>
            <a:endParaRPr lang="en-US" dirty="0">
              <a:latin typeface="Segoe UI Semilight" panose="020B0402040204020203" pitchFamily="34" charset="0"/>
              <a:cs typeface="Segoe UI Semilight" panose="020B0402040204020203" pitchFamily="34" charset="0"/>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10E155-47BD-4989-A4F2-012608A02D69}"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543986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10" name="Date Placeholder 9"/>
          <p:cNvSpPr>
            <a:spLocks noGrp="1"/>
          </p:cNvSpPr>
          <p:nvPr>
            <p:ph type="dt" idx="13"/>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6108602D-D426-4C00-B215-BFA18C076426}" type="datetime8">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1/21/2019 17:47</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4" name="Footer Placeholder 3"/>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5" name="Header Placeholder 4"/>
          <p:cNvSpPr>
            <a:spLocks noGrp="1"/>
          </p:cNvSpPr>
          <p:nvPr>
            <p:ph type="hdr" sz="quarter" idx="15"/>
          </p:nvPr>
        </p:nvSpPr>
        <p:spPr/>
        <p:txBody>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7337546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4E088C26-F2EE-4531-A8A2-E8EE440569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939690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811FAE85-20FE-844F-9354-E6E61F84E3F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5005791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4E088C26-F2EE-4531-A8A2-E8EE440569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96726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4E088C26-F2EE-4531-A8A2-E8EE440569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738888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1F497D"/>
                </a:solidFill>
                <a:latin typeface="Segoe UI Semilight" panose="020B0402040204020203" pitchFamily="34" charset="0"/>
                <a:ea typeface="Calibri" panose="020F0502020204030204" pitchFamily="34" charset="0"/>
                <a:cs typeface="Segoe UI Semilight" panose="020B0402040204020203" pitchFamily="34" charset="0"/>
              </a:rPr>
              <a:t>Notes: Focus on the great additions to the .NET Framework, enabling developers to target the latest applications in the cloud and devices. Explain</a:t>
            </a:r>
            <a:r>
              <a:rPr lang="en-US" sz="1200" baseline="0" dirty="0">
                <a:solidFill>
                  <a:srgbClr val="1F497D"/>
                </a:solidFill>
                <a:latin typeface="Segoe UI Semilight" panose="020B0402040204020203" pitchFamily="34" charset="0"/>
                <a:ea typeface="Calibri" panose="020F0502020204030204" pitchFamily="34" charset="0"/>
                <a:cs typeface="Segoe UI Semilight" panose="020B0402040204020203" pitchFamily="34" charset="0"/>
              </a:rPr>
              <a:t> the distribution mechanism of each. .NET Framework is distributed and available on Windows whereas .NET Core &amp; Xamarin are distributed with </a:t>
            </a:r>
            <a:r>
              <a:rPr lang="en-US" sz="1200" baseline="0">
                <a:solidFill>
                  <a:srgbClr val="1F497D"/>
                </a:solidFill>
                <a:latin typeface="Segoe UI Semilight" panose="020B0402040204020203" pitchFamily="34" charset="0"/>
                <a:ea typeface="Calibri" panose="020F0502020204030204" pitchFamily="34" charset="0"/>
                <a:cs typeface="Segoe UI Semilight" panose="020B0402040204020203" pitchFamily="34" charset="0"/>
              </a:rPr>
              <a:t>the app. </a:t>
            </a:r>
            <a:endParaRPr lang="en-US" sz="1200" dirty="0">
              <a:latin typeface="Segoe UI Semilight" panose="020B0402040204020203" pitchFamily="34" charset="0"/>
              <a:cs typeface="Segoe UI Semilight" panose="020B0402040204020203"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FFFFFF"/>
              </a:solidFill>
              <a:latin typeface="Segoe UI Light" panose="020B0502040204020203" pitchFamily="34" charset="0"/>
              <a:cs typeface="Segoe UI Light"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10E155-47BD-4989-A4F2-012608A02D69}"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69887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4E088C26-F2EE-4531-A8A2-E8EE440569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9206407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04AC4A4-08CE-4ADF-B7CB-49B2AA59D99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500089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4E088C26-F2EE-4531-A8A2-E8EE440569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8930230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4E088C26-F2EE-4531-A8A2-E8EE440569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836002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3B0E1954-42E9-4D15-8745-9DC56906405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76431443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811FAE85-20FE-844F-9354-E6E61F84E3F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99038211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811FAE85-20FE-844F-9354-E6E61F84E3F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02259950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295" rtl="0" eaLnBrk="1" fontAlgn="auto" latinLnBrk="0" hangingPunct="1">
              <a:lnSpc>
                <a:spcPct val="100000"/>
              </a:lnSpc>
              <a:spcBef>
                <a:spcPts val="0"/>
              </a:spcBef>
              <a:spcAft>
                <a:spcPts val="0"/>
              </a:spcAft>
              <a:buClrTx/>
              <a:buSzTx/>
              <a:buFontTx/>
              <a:buNone/>
              <a:tabLst/>
              <a:defRPr/>
            </a:pPr>
            <a:fld id="{CC8195A8-0CC9-4EC5-84EE-12317B82121E}"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295"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7101021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295" rtl="0" eaLnBrk="1" fontAlgn="auto" latinLnBrk="0" hangingPunct="1">
              <a:lnSpc>
                <a:spcPct val="100000"/>
              </a:lnSpc>
              <a:spcBef>
                <a:spcPts val="0"/>
              </a:spcBef>
              <a:spcAft>
                <a:spcPts val="0"/>
              </a:spcAft>
              <a:buClrTx/>
              <a:buSzTx/>
              <a:buFontTx/>
              <a:buNone/>
              <a:tabLst/>
              <a:defRPr/>
            </a:pPr>
            <a:fld id="{CC8195A8-0CC9-4EC5-84EE-12317B82121E}"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295"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5291329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3B0E1954-42E9-4D15-8745-9DC56906405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335238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4DCB1ED5-F2D2-4179-99A3-848D5A07F314}" type="datetime1">
              <a:rPr lang="en-US" smtClean="0"/>
              <a:t>1/21/2019</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t>3</a:t>
            </a:fld>
            <a:endParaRPr lang="en-US" dirty="0"/>
          </a:p>
        </p:txBody>
      </p:sp>
    </p:spTree>
    <p:extLst>
      <p:ext uri="{BB962C8B-B14F-4D97-AF65-F5344CB8AC3E}">
        <p14:creationId xmlns:p14="http://schemas.microsoft.com/office/powerpoint/2010/main" val="281251785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4E088C26-F2EE-4531-A8A2-E8EE440569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7070452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4E088C26-F2EE-4531-A8A2-E8EE440569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7476721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4E088C26-F2EE-4531-A8A2-E8EE440569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7131110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4E088C26-F2EE-4531-A8A2-E8EE440569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7305372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4E088C26-F2EE-4531-A8A2-E8EE440569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332261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Date Placeholder 4"/>
          <p:cNvSpPr>
            <a:spLocks noGrp="1"/>
          </p:cNvSpPr>
          <p:nvPr>
            <p:ph type="dt" idx="11"/>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81331B57-0BE5-4F82-AA58-76F53EFF3ADA}" type="datetime8">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1/21/2019 17:47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EC87E0CF-87F6-4B58-B8B8-DCAB2DAAF3C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8"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vl1pPr>
          </a:lstStyle>
          <a:p>
            <a:pPr marL="571500" marR="0" lvl="0" indent="0" algn="l" defTabSz="914363"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dirty="0">
                <a:ln>
                  <a:noFill/>
                </a:ln>
                <a:solidFill>
                  <a:srgbClr val="000000"/>
                </a:solidFill>
                <a:effectLst/>
                <a:uLnTx/>
                <a:uFillTx/>
                <a:latin typeface="Segoe UI" pitchFamily="34" charset="0"/>
                <a:ea typeface="+mn-ea"/>
                <a:cs typeface="+mn-cs"/>
              </a:rPr>
              <a:t>© 2010 Microsoft Corporation. All rights reserved. Microsoft, Windows, Windows Vista and other product names are or may be registered trademarks and/or trademarks in the U.S. and/or other countries.</a:t>
            </a:r>
          </a:p>
          <a:p>
            <a:pPr marL="571500" marR="0" lvl="0" indent="0" algn="l" defTabSz="914363"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dirty="0">
                <a:ln>
                  <a:noFill/>
                </a:ln>
                <a:solidFill>
                  <a:srgbClr val="000000"/>
                </a:solidFill>
                <a:effectLst/>
                <a:uLnTx/>
                <a:uFillTx/>
                <a:latin typeface="Segoe UI" pitchFamily="34" charset="0"/>
                <a:ea typeface="+mn-ea"/>
                <a:cs typeface="+mn-cs"/>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500" b="0" i="0" u="none" strike="noStrike" kern="1200" cap="none" spc="0" normalizeH="0" baseline="0" noProof="0" dirty="0">
                <a:ln>
                  <a:noFill/>
                </a:ln>
                <a:solidFill>
                  <a:srgbClr val="000000"/>
                </a:solidFill>
                <a:effectLst/>
                <a:uLnTx/>
                <a:uFillTx/>
                <a:latin typeface="Segoe UI" pitchFamily="34" charset="0"/>
                <a:ea typeface="+mn-ea"/>
                <a:cs typeface="+mn-cs"/>
              </a:rPr>
            </a:br>
            <a:r>
              <a:rPr kumimoji="0" lang="en-US" sz="500" b="0" i="0" u="none" strike="noStrike" kern="1200" cap="none" spc="0" normalizeH="0" baseline="0" noProof="0" dirty="0">
                <a:ln>
                  <a:noFill/>
                </a:ln>
                <a:solidFill>
                  <a:srgbClr val="000000"/>
                </a:solidFill>
                <a:effectLst/>
                <a:uLnTx/>
                <a:uFillTx/>
                <a:latin typeface="Segoe UI" pitchFamily="34" charset="0"/>
                <a:ea typeface="+mn-ea"/>
                <a:cs typeface="+mn-cs"/>
              </a:rPr>
              <a:t>MICROSOFT MAKES NO WARRANTIES, EXPRESS, IMPLIED OR STATUTORY, AS TO THE INFORMATION IN THIS PRESENTATION.</a:t>
            </a:r>
          </a:p>
        </p:txBody>
      </p:sp>
    </p:spTree>
    <p:extLst>
      <p:ext uri="{BB962C8B-B14F-4D97-AF65-F5344CB8AC3E}">
        <p14:creationId xmlns:p14="http://schemas.microsoft.com/office/powerpoint/2010/main" val="332757828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Date Placeholder 4"/>
          <p:cNvSpPr>
            <a:spLocks noGrp="1"/>
          </p:cNvSpPr>
          <p:nvPr>
            <p:ph type="dt" idx="11"/>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81331B57-0BE5-4F82-AA58-76F53EFF3ADA}" type="datetime8">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1/21/2019 17:47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EC87E0CF-87F6-4B58-B8B8-DCAB2DAAF3C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8"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vl1pPr>
          </a:lstStyle>
          <a:p>
            <a:pPr marL="571500" marR="0" lvl="0" indent="0" algn="l" defTabSz="914363"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dirty="0">
                <a:ln>
                  <a:noFill/>
                </a:ln>
                <a:solidFill>
                  <a:srgbClr val="000000"/>
                </a:solidFill>
                <a:effectLst/>
                <a:uLnTx/>
                <a:uFillTx/>
                <a:latin typeface="Segoe UI" pitchFamily="34" charset="0"/>
                <a:ea typeface="+mn-ea"/>
                <a:cs typeface="+mn-cs"/>
              </a:rPr>
              <a:t>© 2010 Microsoft Corporation. All rights reserved. Microsoft, Windows, Windows Vista and other product names are or may be registered trademarks and/or trademarks in the U.S. and/or other countries.</a:t>
            </a:r>
          </a:p>
          <a:p>
            <a:pPr marL="571500" marR="0" lvl="0" indent="0" algn="l" defTabSz="914363"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dirty="0">
                <a:ln>
                  <a:noFill/>
                </a:ln>
                <a:solidFill>
                  <a:srgbClr val="000000"/>
                </a:solidFill>
                <a:effectLst/>
                <a:uLnTx/>
                <a:uFillTx/>
                <a:latin typeface="Segoe UI" pitchFamily="34" charset="0"/>
                <a:ea typeface="+mn-ea"/>
                <a:cs typeface="+mn-cs"/>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500" b="0" i="0" u="none" strike="noStrike" kern="1200" cap="none" spc="0" normalizeH="0" baseline="0" noProof="0" dirty="0">
                <a:ln>
                  <a:noFill/>
                </a:ln>
                <a:solidFill>
                  <a:srgbClr val="000000"/>
                </a:solidFill>
                <a:effectLst/>
                <a:uLnTx/>
                <a:uFillTx/>
                <a:latin typeface="Segoe UI" pitchFamily="34" charset="0"/>
                <a:ea typeface="+mn-ea"/>
                <a:cs typeface="+mn-cs"/>
              </a:rPr>
            </a:br>
            <a:r>
              <a:rPr kumimoji="0" lang="en-US" sz="500" b="0" i="0" u="none" strike="noStrike" kern="1200" cap="none" spc="0" normalizeH="0" baseline="0" noProof="0" dirty="0">
                <a:ln>
                  <a:noFill/>
                </a:ln>
                <a:solidFill>
                  <a:srgbClr val="000000"/>
                </a:solidFill>
                <a:effectLst/>
                <a:uLnTx/>
                <a:uFillTx/>
                <a:latin typeface="Segoe UI" pitchFamily="34" charset="0"/>
                <a:ea typeface="+mn-ea"/>
                <a:cs typeface="+mn-cs"/>
              </a:rPr>
              <a:t>MICROSOFT MAKES NO WARRANTIES, EXPRESS, IMPLIED OR STATUTORY, AS TO THE INFORMATION IN THIS PRESENTATION.</a:t>
            </a:r>
          </a:p>
        </p:txBody>
      </p:sp>
    </p:spTree>
    <p:extLst>
      <p:ext uri="{BB962C8B-B14F-4D97-AF65-F5344CB8AC3E}">
        <p14:creationId xmlns:p14="http://schemas.microsoft.com/office/powerpoint/2010/main" val="3180532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 Visual Basic and F# are all supported on .NET Core and can be used to create cross-platform apps that run anywhere. In addition, C# is supported in other cross-platform editors like Visual Studio Code via </a:t>
            </a:r>
            <a:r>
              <a:rPr lang="en-US" sz="1200" kern="1200" dirty="0" err="1">
                <a:solidFill>
                  <a:schemeClr val="tx1"/>
                </a:solidFill>
                <a:effectLst/>
                <a:latin typeface="+mn-lt"/>
                <a:ea typeface="+mn-ea"/>
                <a:cs typeface="+mn-cs"/>
              </a:rPr>
              <a:t>OmniSharp</a:t>
            </a:r>
            <a:r>
              <a:rPr lang="en-US" sz="1200" kern="1200" dirty="0">
                <a:solidFill>
                  <a:schemeClr val="tx1"/>
                </a:solidFill>
                <a:effectLst/>
                <a:latin typeface="+mn-lt"/>
                <a:ea typeface="+mn-ea"/>
                <a:cs typeface="+mn-cs"/>
              </a:rPr>
              <a:t>. Currently there are project templates provided C# in Visual Studio and Visual Basic templates will be added as the tooling reaches RTM (with Visual Studio NEXT). </a:t>
            </a:r>
          </a:p>
          <a:p>
            <a:endParaRPr lang="en-US" dirty="0"/>
          </a:p>
        </p:txBody>
      </p:sp>
      <p:sp>
        <p:nvSpPr>
          <p:cNvPr id="4" name="Header Placeholder 3"/>
          <p:cNvSpPr>
            <a:spLocks noGrp="1"/>
          </p:cNvSpPr>
          <p:nvPr>
            <p:ph type="hdr" sz="quarter" idx="10"/>
          </p:nvPr>
        </p:nvSpPr>
        <p:spPr/>
        <p:txBody>
          <a:bodyPr/>
          <a:lstStyle/>
          <a:p>
            <a:pPr marL="0" marR="0" lvl="0" indent="0" algn="l" defTabSz="914363"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err="1">
                <a:ln>
                  <a:noFill/>
                </a:ln>
                <a:solidFill>
                  <a:prstClr val="black"/>
                </a:solidFill>
                <a:effectLst/>
                <a:uLnTx/>
                <a:uFillTx/>
                <a:latin typeface="Calibri"/>
                <a:ea typeface="+mn-ea"/>
                <a:cs typeface="+mn-cs"/>
              </a:rPr>
              <a:t>dotnetConf</a:t>
            </a:r>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1/21/2019 17:47</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928655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a:solidFill>
                  <a:schemeClr val="tx1"/>
                </a:solidFill>
                <a:effectLst/>
                <a:latin typeface="Segoe UI Light" pitchFamily="34" charset="0"/>
                <a:ea typeface="+mn-ea"/>
                <a:cs typeface="+mn-cs"/>
              </a:rPr>
              <a:t>The .NET Execution Environment (DNX) is a software development kit (SDK) and runtime environment that has everything you need to build and run .NET applications for Windows, Mac and Linux. It provides a host process, CLR hosting logic and managed entry point discovery. DNX was built for running cross-platform ASP.NET Web applications, but it can run other types of .NET applications, too, such as cross-platform console apps</a:t>
            </a:r>
            <a:endParaRPr lang="es-AR"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0B7D0B03-2B96-44BF-8EB4-FB3E0C96AF75}" type="datetime1">
              <a:rPr lang="en-US" smtClean="0"/>
              <a:t>1/21/2019</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t>5</a:t>
            </a:fld>
            <a:endParaRPr lang="en-US" dirty="0"/>
          </a:p>
        </p:txBody>
      </p:sp>
    </p:spTree>
    <p:extLst>
      <p:ext uri="{BB962C8B-B14F-4D97-AF65-F5344CB8AC3E}">
        <p14:creationId xmlns:p14="http://schemas.microsoft.com/office/powerpoint/2010/main" val="4244415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1/21/2019 17:47</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11047468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D391309-B5C6-4642-BA4C-1F106F0087CC}" type="datetime1">
              <a:rPr lang="en-US" smtClean="0"/>
              <a:t>1/21/2019</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t>7</a:t>
            </a:fld>
            <a:endParaRPr lang="en-US" dirty="0"/>
          </a:p>
        </p:txBody>
      </p:sp>
    </p:spTree>
    <p:extLst>
      <p:ext uri="{BB962C8B-B14F-4D97-AF65-F5344CB8AC3E}">
        <p14:creationId xmlns:p14="http://schemas.microsoft.com/office/powerpoint/2010/main" val="41133851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sz="900" b="1" dirty="0"/>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1/21/2019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375109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3D95AEB8-CEAF-42E1-88AE-9566B899EFF9}" type="datetime1">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1/21/2019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387064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9.png"/><Relationship Id="rId1" Type="http://schemas.openxmlformats.org/officeDocument/2006/relationships/slideMaster" Target="../slideMasters/slideMaster7.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1.png"/><Relationship Id="rId1" Type="http://schemas.openxmlformats.org/officeDocument/2006/relationships/slideMaster" Target="../slideMasters/slideMaster7.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7.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7.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7.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7.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7.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1.emf"/><Relationship Id="rId1" Type="http://schemas.openxmlformats.org/officeDocument/2006/relationships/slideMaster" Target="../slideMasters/slideMaster8.xml"/></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1.emf"/><Relationship Id="rId1" Type="http://schemas.openxmlformats.org/officeDocument/2006/relationships/slideMaster" Target="../slideMasters/slideMaster8.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8.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8.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1.emf"/><Relationship Id="rId1" Type="http://schemas.openxmlformats.org/officeDocument/2006/relationships/slideMaster" Target="../slideMasters/slideMaster10.xml"/></Relationships>
</file>

<file path=ppt/slideLayouts/_rels/slideLayout167.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1.emf"/><Relationship Id="rId1" Type="http://schemas.openxmlformats.org/officeDocument/2006/relationships/slideMaster" Target="../slideMasters/slideMaster10.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10.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0.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0.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1.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2.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1.emf"/><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0.jpg"/><Relationship Id="rId1" Type="http://schemas.openxmlformats.org/officeDocument/2006/relationships/slideMaster" Target="../slideMasters/slideMaster7.xml"/><Relationship Id="rId4" Type="http://schemas.openxmlformats.org/officeDocument/2006/relationships/image" Target="../media/image19.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92642"/>
            <a:ext cx="10237787" cy="914096"/>
          </a:xfrm>
        </p:spPr>
        <p:txBody>
          <a:bodyPr anchor="b" anchorCtr="0"/>
          <a:lstStyle>
            <a:lvl1pPr>
              <a:defRPr sz="6600" spc="-150" baseline="0">
                <a:solidFill>
                  <a:schemeClr val="tx1">
                    <a:alpha val="99000"/>
                  </a:schemeClr>
                </a:solidFill>
              </a:defRPr>
            </a:lvl1pPr>
          </a:lstStyle>
          <a:p>
            <a:r>
              <a:rPr lang="en-US" dirty="0"/>
              <a:t>Click to edit title style</a:t>
            </a:r>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solidFill>
                  <a:schemeClr val="tx2">
                    <a:lumMod val="40000"/>
                    <a:lumOff val="60000"/>
                    <a:alpha val="99000"/>
                  </a:schemeClr>
                </a:solidFill>
                <a:latin typeface="+mj-lt"/>
              </a:defRPr>
            </a:lvl1pPr>
          </a:lstStyle>
          <a:p>
            <a:pPr lvl="0"/>
            <a:r>
              <a:rPr lang="en-US" dirty="0"/>
              <a:t>Speaker Title</a:t>
            </a:r>
          </a:p>
        </p:txBody>
      </p:sp>
      <p:sp>
        <p:nvSpPr>
          <p:cNvPr id="452" name="Rectangle 451"/>
          <p:cNvSpPr/>
          <p:nvPr userDrawn="1"/>
        </p:nvSpPr>
        <p:spPr bwMode="auto">
          <a:xfrm>
            <a:off x="9847978" y="-160540"/>
            <a:ext cx="1828800" cy="1828800"/>
          </a:xfrm>
          <a:prstGeom prst="rect">
            <a:avLst/>
          </a:prstGeom>
          <a:noFill/>
          <a:ln w="28575">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53" name="Rectangle 452"/>
          <p:cNvSpPr/>
          <p:nvPr userDrawn="1"/>
        </p:nvSpPr>
        <p:spPr bwMode="auto">
          <a:xfrm>
            <a:off x="9262520" y="1298576"/>
            <a:ext cx="1170916" cy="1170916"/>
          </a:xfrm>
          <a:prstGeom prst="rect">
            <a:avLst/>
          </a:prstGeom>
          <a:noFill/>
          <a:ln w="57150">
            <a:solidFill>
              <a:schemeClr val="tx1">
                <a:alpha val="2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54" name="Rectangle 453"/>
          <p:cNvSpPr/>
          <p:nvPr userDrawn="1"/>
        </p:nvSpPr>
        <p:spPr bwMode="auto">
          <a:xfrm>
            <a:off x="9262520" y="-160540"/>
            <a:ext cx="875010" cy="875010"/>
          </a:xfrm>
          <a:prstGeom prst="rect">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55" name="Rectangle 454"/>
          <p:cNvSpPr/>
          <p:nvPr userDrawn="1"/>
        </p:nvSpPr>
        <p:spPr bwMode="auto">
          <a:xfrm>
            <a:off x="8219107" y="1423060"/>
            <a:ext cx="665432" cy="665432"/>
          </a:xfrm>
          <a:prstGeom prst="rect">
            <a:avLst/>
          </a:prstGeom>
          <a:noFill/>
          <a:ln w="28575">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56" name="Rectangle 455"/>
          <p:cNvSpPr/>
          <p:nvPr userDrawn="1"/>
        </p:nvSpPr>
        <p:spPr bwMode="auto">
          <a:xfrm>
            <a:off x="9262520" y="5753556"/>
            <a:ext cx="1170916" cy="1170916"/>
          </a:xfrm>
          <a:prstGeom prst="rect">
            <a:avLst/>
          </a:prstGeom>
          <a:noFill/>
          <a:ln w="762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57" name="Rectangle 456"/>
          <p:cNvSpPr/>
          <p:nvPr userDrawn="1"/>
        </p:nvSpPr>
        <p:spPr bwMode="auto">
          <a:xfrm>
            <a:off x="10527822" y="5081417"/>
            <a:ext cx="773912" cy="773912"/>
          </a:xfrm>
          <a:prstGeom prst="rect">
            <a:avLst/>
          </a:prstGeom>
          <a:noFill/>
          <a:ln w="190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58" name="Rectangle 457"/>
          <p:cNvSpPr/>
          <p:nvPr userDrawn="1"/>
        </p:nvSpPr>
        <p:spPr bwMode="auto">
          <a:xfrm>
            <a:off x="11216481" y="5610291"/>
            <a:ext cx="316712" cy="316712"/>
          </a:xfrm>
          <a:prstGeom prst="rect">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59" name="Rectangle 458"/>
          <p:cNvSpPr/>
          <p:nvPr userDrawn="1"/>
        </p:nvSpPr>
        <p:spPr bwMode="auto">
          <a:xfrm>
            <a:off x="10622883" y="6339014"/>
            <a:ext cx="2361286" cy="2361286"/>
          </a:xfrm>
          <a:prstGeom prst="rect">
            <a:avLst/>
          </a:prstGeom>
          <a:noFill/>
          <a:ln w="571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60" name="Rectangle 459"/>
          <p:cNvSpPr/>
          <p:nvPr userDrawn="1"/>
        </p:nvSpPr>
        <p:spPr bwMode="auto">
          <a:xfrm>
            <a:off x="681947" y="442110"/>
            <a:ext cx="1255574" cy="1255574"/>
          </a:xfrm>
          <a:prstGeom prst="rect">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61" name="Rectangle 460"/>
          <p:cNvSpPr/>
          <p:nvPr userDrawn="1"/>
        </p:nvSpPr>
        <p:spPr bwMode="auto">
          <a:xfrm>
            <a:off x="1866442" y="-160540"/>
            <a:ext cx="513190" cy="513190"/>
          </a:xfrm>
          <a:prstGeom prst="rect">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62" name="Rectangle 461"/>
          <p:cNvSpPr/>
          <p:nvPr userDrawn="1"/>
        </p:nvSpPr>
        <p:spPr bwMode="auto">
          <a:xfrm>
            <a:off x="11749866" y="1234418"/>
            <a:ext cx="244474" cy="244474"/>
          </a:xfrm>
          <a:prstGeom prst="rect">
            <a:avLst/>
          </a:prstGeom>
          <a:noFill/>
          <a:ln w="190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63" name="Rectangle 462"/>
          <p:cNvSpPr/>
          <p:nvPr userDrawn="1"/>
        </p:nvSpPr>
        <p:spPr bwMode="auto">
          <a:xfrm>
            <a:off x="5824555" y="1918422"/>
            <a:ext cx="875010" cy="875010"/>
          </a:xfrm>
          <a:prstGeom prst="rect">
            <a:avLst/>
          </a:prstGeom>
          <a:noFill/>
          <a:ln w="9525">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64" name="Rectangle 463"/>
          <p:cNvSpPr/>
          <p:nvPr userDrawn="1"/>
        </p:nvSpPr>
        <p:spPr bwMode="auto">
          <a:xfrm>
            <a:off x="4973451" y="5410281"/>
            <a:ext cx="603404" cy="603404"/>
          </a:xfrm>
          <a:prstGeom prst="rect">
            <a:avLst/>
          </a:prstGeom>
          <a:noFill/>
          <a:ln w="381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65" name="Rectangle 464"/>
          <p:cNvSpPr/>
          <p:nvPr userDrawn="1"/>
        </p:nvSpPr>
        <p:spPr bwMode="auto">
          <a:xfrm>
            <a:off x="5629432" y="4681875"/>
            <a:ext cx="1030108" cy="1030108"/>
          </a:xfrm>
          <a:prstGeom prst="rect">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745642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2">
                    <a:alpha val="99000"/>
                  </a:schemeClr>
                </a:solidFill>
              </a:defRPr>
            </a:lvl1pPr>
          </a:lstStyle>
          <a:p>
            <a:r>
              <a:rPr lang="es-ES_tradnl"/>
              <a:t>Click to edit Master title style</a:t>
            </a:r>
            <a:endParaRPr lang="en-US" dirty="0"/>
          </a:p>
        </p:txBody>
      </p:sp>
    </p:spTree>
    <p:extLst>
      <p:ext uri="{BB962C8B-B14F-4D97-AF65-F5344CB8AC3E}">
        <p14:creationId xmlns:p14="http://schemas.microsoft.com/office/powerpoint/2010/main" val="998797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4" y="3877272"/>
            <a:ext cx="6271784" cy="1794661"/>
          </a:xfrm>
          <a:noFill/>
        </p:spPr>
        <p:txBody>
          <a:bodyPr lIns="146304" tIns="109728" rIns="146304" bIns="109728">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233" y="2075840"/>
            <a:ext cx="8065659" cy="1801436"/>
          </a:xfrm>
          <a:noFill/>
        </p:spPr>
        <p:txBody>
          <a:bodyPr lIns="146304" tIns="91440" rIns="146304" bIns="91440" anchor="t" anchorCtr="0"/>
          <a:lstStyle>
            <a:lvl1pPr>
              <a:defRPr sz="5880" spc="-98" baseline="0">
                <a:gradFill>
                  <a:gsLst>
                    <a:gs pos="3333">
                      <a:schemeClr val="tx1"/>
                    </a:gs>
                    <a:gs pos="39000">
                      <a:schemeClr val="tx1"/>
                    </a:gs>
                  </a:gsLst>
                  <a:lin ang="5400000" scaled="0"/>
                </a:gradFill>
              </a:defRPr>
            </a:lvl1pPr>
          </a:lstStyle>
          <a:p>
            <a:r>
              <a:rPr lang="en-US" dirty="0"/>
              <a:t>Presentation title</a:t>
            </a:r>
          </a:p>
        </p:txBody>
      </p:sp>
      <p:pic>
        <p:nvPicPr>
          <p:cNvPr id="11"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64667" y="440043"/>
            <a:ext cx="2906279" cy="1257969"/>
          </a:xfrm>
          <a:prstGeom prst="rect">
            <a:avLst/>
          </a:prstGeom>
        </p:spPr>
      </p:pic>
      <p:pic>
        <p:nvPicPr>
          <p:cNvPr id="8"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205" y="6061767"/>
            <a:ext cx="1522008" cy="326167"/>
          </a:xfrm>
          <a:prstGeom prst="rect">
            <a:avLst/>
          </a:prstGeom>
        </p:spPr>
      </p:pic>
    </p:spTree>
    <p:extLst>
      <p:ext uri="{BB962C8B-B14F-4D97-AF65-F5344CB8AC3E}">
        <p14:creationId xmlns:p14="http://schemas.microsoft.com/office/powerpoint/2010/main" val="352748534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4" orient="horz" pos="4406">
          <p15:clr>
            <a:srgbClr val="C35EA4"/>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auto">
          <a:xfrm>
            <a:off x="269169" y="2084172"/>
            <a:ext cx="8065722" cy="35862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232" y="2084187"/>
            <a:ext cx="8065660" cy="1793090"/>
          </a:xfrm>
          <a:noFill/>
        </p:spPr>
        <p:txBody>
          <a:bodyPr lIns="146304" tIns="91440" rIns="146304" bIns="91440" anchor="t" anchorCtr="0"/>
          <a:lstStyle>
            <a:lvl1pPr>
              <a:defRPr sz="5880" spc="-98" baseline="0">
                <a:gradFill>
                  <a:gsLst>
                    <a:gs pos="5833">
                      <a:srgbClr val="FFFFFF"/>
                    </a:gs>
                    <a:gs pos="18000">
                      <a:srgbClr val="FFFFFF"/>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231" y="3878574"/>
            <a:ext cx="8065661" cy="1792326"/>
          </a:xfrm>
          <a:noFill/>
        </p:spPr>
        <p:txBody>
          <a:bodyPr lIns="146304" tIns="109728" rIns="146304" bIns="109728">
            <a:noAutofit/>
          </a:bodyPr>
          <a:lstStyle>
            <a:lvl1pPr marL="0" indent="0">
              <a:spcBef>
                <a:spcPts val="0"/>
              </a:spcBef>
              <a:buNone/>
              <a:defRPr sz="3528" spc="0" baseline="0">
                <a:gradFill>
                  <a:gsLst>
                    <a:gs pos="2917">
                      <a:srgbClr val="FFFFFF"/>
                    </a:gs>
                    <a:gs pos="30000">
                      <a:srgbClr val="FFFFFF"/>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9205" y="6061767"/>
            <a:ext cx="1522008" cy="326167"/>
          </a:xfrm>
          <a:prstGeom prst="rect">
            <a:avLst/>
          </a:prstGeom>
        </p:spPr>
      </p:pic>
      <p:pic>
        <p:nvPicPr>
          <p:cNvPr id="10" name="TechEd 2014 logo white"/>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64667" y="440043"/>
            <a:ext cx="2906279" cy="1257969"/>
          </a:xfrm>
          <a:prstGeom prst="rect">
            <a:avLst/>
          </a:prstGeom>
        </p:spPr>
      </p:pic>
    </p:spTree>
    <p:extLst>
      <p:ext uri="{BB962C8B-B14F-4D97-AF65-F5344CB8AC3E}">
        <p14:creationId xmlns:p14="http://schemas.microsoft.com/office/powerpoint/2010/main" val="126321816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169" y="3877278"/>
            <a:ext cx="8065712" cy="1793881"/>
          </a:xfrm>
          <a:noFill/>
        </p:spPr>
        <p:txBody>
          <a:bodyPr lIns="182880" tIns="146304" rIns="182880" bIns="146304">
            <a:noAutofit/>
          </a:bodyPr>
          <a:lstStyle>
            <a:lvl1pPr marL="0" indent="0">
              <a:spcBef>
                <a:spcPts val="0"/>
              </a:spcBef>
              <a:buNone/>
              <a:defRPr sz="3528" spc="0" baseline="0">
                <a:gradFill>
                  <a:gsLst>
                    <a:gs pos="0">
                      <a:srgbClr val="FFFFFF"/>
                    </a:gs>
                    <a:gs pos="100000">
                      <a:srgbClr val="FFFFFF"/>
                    </a:gs>
                  </a:gsLst>
                  <a:lin ang="5400000" scaled="0"/>
                </a:gradFill>
                <a:latin typeface="+mj-lt"/>
              </a:defRPr>
            </a:lvl1pPr>
          </a:lstStyle>
          <a:p>
            <a:pPr lvl="0"/>
            <a:r>
              <a:rPr lang="en-US" dirty="0"/>
              <a:t>Speaker Name</a:t>
            </a:r>
          </a:p>
        </p:txBody>
      </p:sp>
      <p:pic>
        <p:nvPicPr>
          <p:cNvPr id="6"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8877812" y="440043"/>
            <a:ext cx="2906279" cy="1257969"/>
          </a:xfrm>
          <a:prstGeom prst="rect">
            <a:avLst/>
          </a:prstGeom>
        </p:spPr>
      </p:pic>
    </p:spTree>
    <p:extLst>
      <p:ext uri="{BB962C8B-B14F-4D97-AF65-F5344CB8AC3E}">
        <p14:creationId xmlns:p14="http://schemas.microsoft.com/office/powerpoint/2010/main" val="3086431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a:t>Video title</a:t>
            </a:r>
          </a:p>
        </p:txBody>
      </p:sp>
      <p:pic>
        <p:nvPicPr>
          <p:cNvPr id="5"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8877812" y="440043"/>
            <a:ext cx="2906279" cy="1257969"/>
          </a:xfrm>
          <a:prstGeom prst="rect">
            <a:avLst/>
          </a:prstGeom>
        </p:spPr>
      </p:pic>
    </p:spTree>
    <p:extLst>
      <p:ext uri="{BB962C8B-B14F-4D97-AF65-F5344CB8AC3E}">
        <p14:creationId xmlns:p14="http://schemas.microsoft.com/office/powerpoint/2010/main" val="133929927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87586">
                      <a:srgbClr val="FFFFFF"/>
                    </a:gs>
                    <a:gs pos="52000">
                      <a:srgbClr val="FFFFFF"/>
                    </a:gs>
                  </a:gsLst>
                  <a:lin ang="5400000" scaled="0"/>
                </a:gradFill>
              </a:defRPr>
            </a:lvl1pPr>
          </a:lstStyle>
          <a:p>
            <a:r>
              <a:rPr lang="en-US" dirty="0"/>
              <a:t>Section title</a:t>
            </a:r>
          </a:p>
        </p:txBody>
      </p:sp>
      <p:pic>
        <p:nvPicPr>
          <p:cNvPr id="4"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8877812" y="440043"/>
            <a:ext cx="2906279" cy="1257969"/>
          </a:xfrm>
          <a:prstGeom prst="rect">
            <a:avLst/>
          </a:prstGeom>
        </p:spPr>
      </p:pic>
    </p:spTree>
    <p:extLst>
      <p:ext uri="{BB962C8B-B14F-4D97-AF65-F5344CB8AC3E}">
        <p14:creationId xmlns:p14="http://schemas.microsoft.com/office/powerpoint/2010/main" val="3514738484"/>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87586">
                      <a:srgbClr val="FFFFFF"/>
                    </a:gs>
                    <a:gs pos="52000">
                      <a:srgbClr val="FFFFFF"/>
                    </a:gs>
                  </a:gsLst>
                  <a:lin ang="5400000" scaled="0"/>
                </a:gradFill>
              </a:defRPr>
            </a:lvl1pPr>
          </a:lstStyle>
          <a:p>
            <a:r>
              <a:rPr lang="en-US" dirty="0"/>
              <a:t>Section title</a:t>
            </a:r>
          </a:p>
        </p:txBody>
      </p:sp>
      <p:pic>
        <p:nvPicPr>
          <p:cNvPr id="4"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8877812" y="440043"/>
            <a:ext cx="2906279" cy="1257969"/>
          </a:xfrm>
          <a:prstGeom prst="rect">
            <a:avLst/>
          </a:prstGeom>
        </p:spPr>
      </p:pic>
    </p:spTree>
    <p:extLst>
      <p:ext uri="{BB962C8B-B14F-4D97-AF65-F5344CB8AC3E}">
        <p14:creationId xmlns:p14="http://schemas.microsoft.com/office/powerpoint/2010/main" val="2046133532"/>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a:t>Section title</a:t>
            </a:r>
          </a:p>
        </p:txBody>
      </p:sp>
      <p:pic>
        <p:nvPicPr>
          <p:cNvPr id="4"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8877812" y="440043"/>
            <a:ext cx="2906279" cy="1257969"/>
          </a:xfrm>
          <a:prstGeom prst="rect">
            <a:avLst/>
          </a:prstGeom>
        </p:spPr>
      </p:pic>
    </p:spTree>
    <p:extLst>
      <p:ext uri="{BB962C8B-B14F-4D97-AF65-F5344CB8AC3E}">
        <p14:creationId xmlns:p14="http://schemas.microsoft.com/office/powerpoint/2010/main" val="499269373"/>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a:t>Section title</a:t>
            </a:r>
          </a:p>
        </p:txBody>
      </p:sp>
      <p:pic>
        <p:nvPicPr>
          <p:cNvPr id="4"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8877812" y="440043"/>
            <a:ext cx="2906279" cy="1257969"/>
          </a:xfrm>
          <a:prstGeom prst="rect">
            <a:avLst/>
          </a:prstGeom>
        </p:spPr>
      </p:pic>
    </p:spTree>
    <p:extLst>
      <p:ext uri="{BB962C8B-B14F-4D97-AF65-F5344CB8AC3E}">
        <p14:creationId xmlns:p14="http://schemas.microsoft.com/office/powerpoint/2010/main" val="1364275070"/>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583782"/>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gradFill>
                  <a:gsLst>
                    <a:gs pos="2920">
                      <a:schemeClr val="tx2"/>
                    </a:gs>
                    <a:gs pos="39000">
                      <a:schemeClr val="tx2"/>
                    </a:gs>
                  </a:gsLst>
                  <a:lin ang="5400000" scaled="0"/>
                </a:gradFill>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41056443"/>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text_boxes">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2">
                    <a:alpha val="99000"/>
                  </a:schemeClr>
                </a:solidFill>
              </a:defRPr>
            </a:lvl1pPr>
          </a:lstStyle>
          <a:p>
            <a:r>
              <a:rPr lang="es-ES_tradnl"/>
              <a:t>Click to edit Master title style</a:t>
            </a:r>
            <a:endParaRPr lang="en-US" dirty="0"/>
          </a:p>
        </p:txBody>
      </p:sp>
      <p:sp>
        <p:nvSpPr>
          <p:cNvPr id="9" name="Text Placeholder 8"/>
          <p:cNvSpPr>
            <a:spLocks noGrp="1"/>
          </p:cNvSpPr>
          <p:nvPr>
            <p:ph type="body" sz="quarter" idx="10"/>
          </p:nvPr>
        </p:nvSpPr>
        <p:spPr>
          <a:xfrm>
            <a:off x="4756214" y="2526576"/>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1" name="Text Placeholder 8"/>
          <p:cNvSpPr>
            <a:spLocks noGrp="1"/>
          </p:cNvSpPr>
          <p:nvPr>
            <p:ph type="body" sz="quarter" idx="12"/>
          </p:nvPr>
        </p:nvSpPr>
        <p:spPr>
          <a:xfrm>
            <a:off x="4756214" y="3440976"/>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2" name="Text Placeholder 8"/>
          <p:cNvSpPr>
            <a:spLocks noGrp="1"/>
          </p:cNvSpPr>
          <p:nvPr>
            <p:ph type="body" sz="quarter" idx="13"/>
          </p:nvPr>
        </p:nvSpPr>
        <p:spPr>
          <a:xfrm>
            <a:off x="7533397" y="2526576"/>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3" name="Text Placeholder 8"/>
          <p:cNvSpPr>
            <a:spLocks noGrp="1"/>
          </p:cNvSpPr>
          <p:nvPr>
            <p:ph type="body" sz="quarter" idx="14"/>
          </p:nvPr>
        </p:nvSpPr>
        <p:spPr>
          <a:xfrm>
            <a:off x="7533397" y="3440976"/>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4" name="Text Placeholder 8"/>
          <p:cNvSpPr>
            <a:spLocks noGrp="1"/>
          </p:cNvSpPr>
          <p:nvPr>
            <p:ph type="body" sz="quarter" idx="15"/>
          </p:nvPr>
        </p:nvSpPr>
        <p:spPr>
          <a:xfrm>
            <a:off x="1982115" y="2526576"/>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5" name="Text Placeholder 8"/>
          <p:cNvSpPr>
            <a:spLocks noGrp="1"/>
          </p:cNvSpPr>
          <p:nvPr>
            <p:ph type="body" sz="quarter" idx="16"/>
          </p:nvPr>
        </p:nvSpPr>
        <p:spPr>
          <a:xfrm>
            <a:off x="1982115" y="3440976"/>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Tree>
    <p:extLst>
      <p:ext uri="{BB962C8B-B14F-4D97-AF65-F5344CB8AC3E}">
        <p14:creationId xmlns:p14="http://schemas.microsoft.com/office/powerpoint/2010/main" val="17517758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3pPr>
              <a:defRPr sz="2352"/>
            </a:lvl3pPr>
            <a:lvl4pPr>
              <a:defRPr sz="1960"/>
            </a:lvl4pPr>
            <a:lvl5pPr>
              <a:defRPr sz="196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82798463"/>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1pPr>
              <a:buClr>
                <a:schemeClr val="tx2"/>
              </a:buClr>
              <a:defRPr>
                <a:gradFill>
                  <a:gsLst>
                    <a:gs pos="13869">
                      <a:schemeClr val="tx2"/>
                    </a:gs>
                    <a:gs pos="42000">
                      <a:schemeClr val="tx2"/>
                    </a:gs>
                  </a:gsLst>
                  <a:lin ang="5400000" scaled="0"/>
                </a:gradFill>
              </a:defRPr>
            </a:lvl1pPr>
            <a:lvl3pPr>
              <a:defRPr sz="2352"/>
            </a:lvl3pPr>
            <a:lvl4pPr>
              <a:defRPr sz="1960"/>
            </a:lvl4pPr>
            <a:lvl5pPr>
              <a:defRPr sz="196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78952487"/>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71679296"/>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6"/>
            <a:ext cx="5377147" cy="2486578"/>
          </a:xfrm>
        </p:spPr>
        <p:txBody>
          <a:bodyPr wrap="square">
            <a:spAutoFit/>
          </a:bodyPr>
          <a:lstStyle>
            <a:lvl1pPr marL="0" indent="0">
              <a:spcBef>
                <a:spcPts val="1200"/>
              </a:spcBef>
              <a:buClr>
                <a:schemeClr val="tx1"/>
              </a:buClr>
              <a:buFont typeface="Wingdings" pitchFamily="2" charset="2"/>
              <a:buNone/>
              <a:defRPr sz="3528">
                <a:gradFill>
                  <a:gsLst>
                    <a:gs pos="5109">
                      <a:schemeClr val="tx2"/>
                    </a:gs>
                    <a:gs pos="25000">
                      <a:schemeClr val="tx2"/>
                    </a:gs>
                  </a:gsLst>
                  <a:lin ang="5400000" scaled="0"/>
                </a:gra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6"/>
            <a:ext cx="5377147" cy="2486578"/>
          </a:xfrm>
        </p:spPr>
        <p:txBody>
          <a:bodyPr wrap="square">
            <a:spAutoFit/>
          </a:bodyPr>
          <a:lstStyle>
            <a:lvl1pPr marL="0" indent="0">
              <a:spcBef>
                <a:spcPts val="1200"/>
              </a:spcBef>
              <a:buClr>
                <a:schemeClr val="tx1"/>
              </a:buClr>
              <a:buFont typeface="Wingdings" pitchFamily="2" charset="2"/>
              <a:buNone/>
              <a:defRPr sz="3528">
                <a:gradFill>
                  <a:gsLst>
                    <a:gs pos="100000">
                      <a:schemeClr val="tx2"/>
                    </a:gs>
                    <a:gs pos="0">
                      <a:schemeClr val="tx2"/>
                    </a:gs>
                  </a:gsLst>
                  <a:lin ang="5400000" scaled="0"/>
                </a:gra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43198936"/>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1"/>
              </a:buClr>
              <a:buFontTx/>
              <a:buBlip>
                <a:blip r:embed="rId2"/>
              </a:buBlip>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1"/>
              </a:buClr>
              <a:buFontTx/>
              <a:buBlip>
                <a:blip r:embed="rId2"/>
              </a:buBlip>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57027996"/>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2"/>
              </a:buClr>
              <a:buFontTx/>
              <a:buBlip>
                <a:blip r:embed="rId2"/>
              </a:buBlip>
              <a:defRPr sz="3528">
                <a:gradFill>
                  <a:gsLst>
                    <a:gs pos="5109">
                      <a:schemeClr val="tx2"/>
                    </a:gs>
                    <a:gs pos="100000">
                      <a:schemeClr val="tx2"/>
                    </a:gs>
                  </a:gsLst>
                  <a:lin ang="5400000" scaled="0"/>
                </a:gra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2"/>
              </a:buClr>
              <a:buFontTx/>
              <a:buBlip>
                <a:blip r:embed="rId2"/>
              </a:buBlip>
              <a:defRPr sz="3528">
                <a:gradFill>
                  <a:gsLst>
                    <a:gs pos="5109">
                      <a:schemeClr val="tx2"/>
                    </a:gs>
                    <a:gs pos="100000">
                      <a:schemeClr val="tx2"/>
                    </a:gs>
                  </a:gsLst>
                  <a:lin ang="5400000" scaled="0"/>
                </a:gra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602105"/>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86749215"/>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6949" y="1187622"/>
            <a:ext cx="11652805" cy="899665"/>
          </a:xfrm>
        </p:spPr>
        <p:txBody>
          <a:bodyPr/>
          <a:lstStyle>
            <a:lvl1pPr>
              <a:defRPr sz="7056" baseline="0"/>
            </a:lvl1pPr>
          </a:lstStyle>
          <a:p>
            <a:r>
              <a:rPr lang="en-US"/>
              <a:t>Click to edit Master title style</a:t>
            </a:r>
            <a:endParaRPr lang="en-US" dirty="0"/>
          </a:p>
        </p:txBody>
      </p:sp>
    </p:spTree>
    <p:extLst>
      <p:ext uri="{BB962C8B-B14F-4D97-AF65-F5344CB8AC3E}">
        <p14:creationId xmlns:p14="http://schemas.microsoft.com/office/powerpoint/2010/main" val="3332747230"/>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a:t>Click to edit Master title style</a:t>
            </a:r>
            <a:endParaRPr lang="en-US" dirty="0"/>
          </a:p>
        </p:txBody>
      </p:sp>
    </p:spTree>
    <p:extLst>
      <p:ext uri="{BB962C8B-B14F-4D97-AF65-F5344CB8AC3E}">
        <p14:creationId xmlns:p14="http://schemas.microsoft.com/office/powerpoint/2010/main" val="2808140818"/>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Fact Layout_Accent Color 1">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a:t>Click to edit Master title style</a:t>
            </a:r>
            <a:endParaRPr lang="en-US" dirty="0"/>
          </a:p>
        </p:txBody>
      </p:sp>
    </p:spTree>
    <p:extLst>
      <p:ext uri="{BB962C8B-B14F-4D97-AF65-F5344CB8AC3E}">
        <p14:creationId xmlns:p14="http://schemas.microsoft.com/office/powerpoint/2010/main" val="2218909539"/>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text_boxes">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2">
                    <a:alpha val="99000"/>
                  </a:schemeClr>
                </a:solidFill>
              </a:defRPr>
            </a:lvl1pPr>
          </a:lstStyle>
          <a:p>
            <a:r>
              <a:rPr lang="es-ES_tradnl"/>
              <a:t>Click to edit Master title style</a:t>
            </a:r>
            <a:endParaRPr lang="en-US" dirty="0"/>
          </a:p>
        </p:txBody>
      </p:sp>
      <p:sp>
        <p:nvSpPr>
          <p:cNvPr id="9" name="Text Placeholder 8"/>
          <p:cNvSpPr>
            <a:spLocks noGrp="1"/>
          </p:cNvSpPr>
          <p:nvPr>
            <p:ph type="body" sz="quarter" idx="10"/>
          </p:nvPr>
        </p:nvSpPr>
        <p:spPr>
          <a:xfrm>
            <a:off x="6141323" y="1394951"/>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1" name="Text Placeholder 8"/>
          <p:cNvSpPr>
            <a:spLocks noGrp="1"/>
          </p:cNvSpPr>
          <p:nvPr>
            <p:ph type="body" sz="quarter" idx="12"/>
          </p:nvPr>
        </p:nvSpPr>
        <p:spPr>
          <a:xfrm>
            <a:off x="6141323" y="2309351"/>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4" name="Text Placeholder 8"/>
          <p:cNvSpPr>
            <a:spLocks noGrp="1"/>
          </p:cNvSpPr>
          <p:nvPr>
            <p:ph type="body" sz="quarter" idx="15"/>
          </p:nvPr>
        </p:nvSpPr>
        <p:spPr>
          <a:xfrm>
            <a:off x="3367224" y="1394951"/>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5" name="Text Placeholder 8"/>
          <p:cNvSpPr>
            <a:spLocks noGrp="1"/>
          </p:cNvSpPr>
          <p:nvPr>
            <p:ph type="body" sz="quarter" idx="16"/>
          </p:nvPr>
        </p:nvSpPr>
        <p:spPr>
          <a:xfrm>
            <a:off x="3367224" y="2309351"/>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0" name="Text Placeholder 8"/>
          <p:cNvSpPr>
            <a:spLocks noGrp="1"/>
          </p:cNvSpPr>
          <p:nvPr>
            <p:ph type="body" sz="quarter" idx="17"/>
          </p:nvPr>
        </p:nvSpPr>
        <p:spPr>
          <a:xfrm>
            <a:off x="6141323" y="3961640"/>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6" name="Text Placeholder 8"/>
          <p:cNvSpPr>
            <a:spLocks noGrp="1"/>
          </p:cNvSpPr>
          <p:nvPr>
            <p:ph type="body" sz="quarter" idx="18"/>
          </p:nvPr>
        </p:nvSpPr>
        <p:spPr>
          <a:xfrm>
            <a:off x="6141323" y="4876040"/>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9" name="Text Placeholder 8"/>
          <p:cNvSpPr>
            <a:spLocks noGrp="1"/>
          </p:cNvSpPr>
          <p:nvPr>
            <p:ph type="body" sz="quarter" idx="21"/>
          </p:nvPr>
        </p:nvSpPr>
        <p:spPr>
          <a:xfrm>
            <a:off x="3367224" y="3961640"/>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20" name="Text Placeholder 8"/>
          <p:cNvSpPr>
            <a:spLocks noGrp="1"/>
          </p:cNvSpPr>
          <p:nvPr>
            <p:ph type="body" sz="quarter" idx="22"/>
          </p:nvPr>
        </p:nvSpPr>
        <p:spPr>
          <a:xfrm>
            <a:off x="3367224" y="4876040"/>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Tree>
    <p:extLst>
      <p:ext uri="{BB962C8B-B14F-4D97-AF65-F5344CB8AC3E}">
        <p14:creationId xmlns:p14="http://schemas.microsoft.com/office/powerpoint/2010/main" val="377165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1178350"/>
            <a:ext cx="9858104" cy="899665"/>
          </a:xfrm>
        </p:spPr>
        <p:txBody>
          <a:bodyPr/>
          <a:lstStyle>
            <a:lvl1pPr marL="228697" indent="-228697">
              <a:defRPr sz="5880"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646318" y="5025984"/>
            <a:ext cx="5377148" cy="1050156"/>
          </a:xfrm>
        </p:spPr>
        <p:txBody>
          <a:bodyPr/>
          <a:lstStyle>
            <a:lvl1pPr marL="0" indent="0">
              <a:spcBef>
                <a:spcPts val="0"/>
              </a:spcBef>
              <a:buNone/>
              <a:defRPr sz="3136" baseline="0">
                <a:latin typeface="+mj-lt"/>
              </a:defRPr>
            </a:lvl1pPr>
          </a:lstStyle>
          <a:p>
            <a:pPr lvl="0"/>
            <a:r>
              <a:rPr lang="en-US" dirty="0"/>
              <a:t>Author Name</a:t>
            </a:r>
          </a:p>
          <a:p>
            <a:pPr lvl="0"/>
            <a:r>
              <a:rPr lang="en-US" dirty="0"/>
              <a:t>Title</a:t>
            </a:r>
          </a:p>
        </p:txBody>
      </p:sp>
    </p:spTree>
    <p:extLst>
      <p:ext uri="{BB962C8B-B14F-4D97-AF65-F5344CB8AC3E}">
        <p14:creationId xmlns:p14="http://schemas.microsoft.com/office/powerpoint/2010/main" val="2052140989"/>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Quote Layout_Accent Color 2">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2084174"/>
            <a:ext cx="9858104" cy="899665"/>
          </a:xfrm>
        </p:spPr>
        <p:txBody>
          <a:bodyPr/>
          <a:lstStyle>
            <a:lvl1pPr marL="276925" indent="-276925">
              <a:tabLst>
                <a:tab pos="276925" algn="l"/>
              </a:tabLst>
              <a:defRPr sz="5880"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646318" y="4773813"/>
            <a:ext cx="5377148" cy="1050156"/>
          </a:xfrm>
        </p:spPr>
        <p:txBody>
          <a:bodyPr/>
          <a:lstStyle>
            <a:lvl1pPr marL="0" indent="0">
              <a:spcBef>
                <a:spcPts val="0"/>
              </a:spcBef>
              <a:buNone/>
              <a:defRPr sz="3136"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3394618400"/>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6949" y="2383023"/>
            <a:ext cx="11650488" cy="914360"/>
          </a:xfrm>
        </p:spPr>
        <p:txBody>
          <a:bodyPr/>
          <a:lstStyle>
            <a:lvl1pPr marL="0" indent="0">
              <a:buNone/>
              <a:defRPr sz="5292">
                <a:gradFill>
                  <a:gsLst>
                    <a:gs pos="3333">
                      <a:schemeClr val="tx1"/>
                    </a:gs>
                    <a:gs pos="39000">
                      <a:schemeClr val="tx1"/>
                    </a:gs>
                  </a:gsLst>
                  <a:lin ang="5400000" scaled="0"/>
                </a:gradFill>
              </a:defRPr>
            </a:lvl1pPr>
            <a:lvl2pPr marL="0" indent="0">
              <a:buFontTx/>
              <a:buNone/>
              <a:defRPr sz="1960"/>
            </a:lvl2pPr>
            <a:lvl3pPr marL="224030" indent="0">
              <a:buNone/>
              <a:defRPr/>
            </a:lvl3pPr>
            <a:lvl4pPr marL="448059" indent="0">
              <a:buNone/>
              <a:defRPr/>
            </a:lvl4pPr>
            <a:lvl5pPr marL="672088" indent="0">
              <a:buNone/>
              <a:defRPr/>
            </a:lvl5pPr>
          </a:lstStyle>
          <a:p>
            <a:pPr lvl="0"/>
            <a:r>
              <a:rPr lang="en-US"/>
              <a:t>Click to edit Master text styles</a:t>
            </a:r>
          </a:p>
        </p:txBody>
      </p:sp>
      <p:sp>
        <p:nvSpPr>
          <p:cNvPr id="4" name="Title 1"/>
          <p:cNvSpPr>
            <a:spLocks noGrp="1"/>
          </p:cNvSpPr>
          <p:nvPr>
            <p:ph type="title"/>
          </p:nvPr>
        </p:nvSpPr>
        <p:spPr>
          <a:xfrm>
            <a:off x="276949" y="1187622"/>
            <a:ext cx="11652805" cy="899665"/>
          </a:xfrm>
        </p:spPr>
        <p:txBody>
          <a:bodyPr/>
          <a:lstStyle>
            <a:lvl1pPr>
              <a:defRPr sz="7056" baseline="0">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704668418"/>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25328025"/>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2433059863"/>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982972760"/>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Blank Accent Color 3">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8758908"/>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7"/>
            <a:ext cx="12188826"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033155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Black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7671855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633" y="1709739"/>
            <a:ext cx="10512862" cy="2852737"/>
          </a:xfrm>
        </p:spPr>
        <p:txBody>
          <a:bodyPr anchor="b"/>
          <a:lstStyle>
            <a:lvl1pPr>
              <a:defRPr sz="5998"/>
            </a:lvl1pPr>
          </a:lstStyle>
          <a:p>
            <a:r>
              <a:rPr lang="en-US"/>
              <a:t>Click to edit Master title style</a:t>
            </a:r>
            <a:endParaRPr lang="en-US" dirty="0"/>
          </a:p>
        </p:txBody>
      </p:sp>
      <p:sp>
        <p:nvSpPr>
          <p:cNvPr id="3" name="Text Placeholder 2"/>
          <p:cNvSpPr>
            <a:spLocks noGrp="1"/>
          </p:cNvSpPr>
          <p:nvPr>
            <p:ph type="body" idx="1"/>
          </p:nvPr>
        </p:nvSpPr>
        <p:spPr>
          <a:xfrm>
            <a:off x="831633" y="4589464"/>
            <a:ext cx="10512862" cy="516936"/>
          </a:xfrm>
        </p:spPr>
        <p:txBody>
          <a:bodyPr/>
          <a:lstStyle>
            <a:lvl1pPr marL="0" indent="0">
              <a:buNone/>
              <a:defRPr sz="2399">
                <a:solidFill>
                  <a:schemeClr val="tx1">
                    <a:tint val="75000"/>
                  </a:schemeClr>
                </a:solidFill>
              </a:defRPr>
            </a:lvl1pPr>
            <a:lvl2pPr marL="457063" indent="0">
              <a:buNone/>
              <a:defRPr sz="1999">
                <a:solidFill>
                  <a:schemeClr val="tx1">
                    <a:tint val="75000"/>
                  </a:schemeClr>
                </a:solidFill>
              </a:defRPr>
            </a:lvl2pPr>
            <a:lvl3pPr marL="914126" indent="0">
              <a:buNone/>
              <a:defRPr sz="1799">
                <a:solidFill>
                  <a:schemeClr val="tx1">
                    <a:tint val="75000"/>
                  </a:schemeClr>
                </a:solidFill>
              </a:defRPr>
            </a:lvl3pPr>
            <a:lvl4pPr marL="1371189" indent="0">
              <a:buNone/>
              <a:defRPr sz="1600">
                <a:solidFill>
                  <a:schemeClr val="tx1">
                    <a:tint val="75000"/>
                  </a:schemeClr>
                </a:solidFill>
              </a:defRPr>
            </a:lvl4pPr>
            <a:lvl5pPr marL="1828251" indent="0">
              <a:buNone/>
              <a:defRPr sz="1600">
                <a:solidFill>
                  <a:schemeClr val="tx1">
                    <a:tint val="75000"/>
                  </a:schemeClr>
                </a:solidFill>
              </a:defRPr>
            </a:lvl5pPr>
            <a:lvl6pPr marL="2285314" indent="0">
              <a:buNone/>
              <a:defRPr sz="1600">
                <a:solidFill>
                  <a:schemeClr val="tx1">
                    <a:tint val="75000"/>
                  </a:schemeClr>
                </a:solidFill>
              </a:defRPr>
            </a:lvl6pPr>
            <a:lvl7pPr marL="2742377" indent="0">
              <a:buNone/>
              <a:defRPr sz="1600">
                <a:solidFill>
                  <a:schemeClr val="tx1">
                    <a:tint val="75000"/>
                  </a:schemeClr>
                </a:solidFill>
              </a:defRPr>
            </a:lvl7pPr>
            <a:lvl8pPr marL="3199440" indent="0">
              <a:buNone/>
              <a:defRPr sz="1600">
                <a:solidFill>
                  <a:schemeClr val="tx1">
                    <a:tint val="75000"/>
                  </a:schemeClr>
                </a:solidFill>
              </a:defRPr>
            </a:lvl8pPr>
            <a:lvl9pPr marL="3656503"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1/21/2019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8863478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6_text_boxes">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2">
                    <a:alpha val="99000"/>
                  </a:schemeClr>
                </a:solidFill>
              </a:defRPr>
            </a:lvl1pPr>
          </a:lstStyle>
          <a:p>
            <a:r>
              <a:rPr lang="es-ES_tradnl"/>
              <a:t>Click to edit Master title style</a:t>
            </a:r>
            <a:endParaRPr lang="en-US" dirty="0"/>
          </a:p>
        </p:txBody>
      </p:sp>
      <p:sp>
        <p:nvSpPr>
          <p:cNvPr id="9" name="Text Placeholder 8"/>
          <p:cNvSpPr>
            <a:spLocks noGrp="1"/>
          </p:cNvSpPr>
          <p:nvPr>
            <p:ph type="body" sz="quarter" idx="10"/>
          </p:nvPr>
        </p:nvSpPr>
        <p:spPr>
          <a:xfrm>
            <a:off x="4756214" y="1394951"/>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1" name="Text Placeholder 8"/>
          <p:cNvSpPr>
            <a:spLocks noGrp="1"/>
          </p:cNvSpPr>
          <p:nvPr>
            <p:ph type="body" sz="quarter" idx="12"/>
          </p:nvPr>
        </p:nvSpPr>
        <p:spPr>
          <a:xfrm>
            <a:off x="4756214" y="2309351"/>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2" name="Text Placeholder 8"/>
          <p:cNvSpPr>
            <a:spLocks noGrp="1"/>
          </p:cNvSpPr>
          <p:nvPr>
            <p:ph type="body" sz="quarter" idx="13"/>
          </p:nvPr>
        </p:nvSpPr>
        <p:spPr>
          <a:xfrm>
            <a:off x="7533397" y="1394951"/>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3" name="Text Placeholder 8"/>
          <p:cNvSpPr>
            <a:spLocks noGrp="1"/>
          </p:cNvSpPr>
          <p:nvPr>
            <p:ph type="body" sz="quarter" idx="14"/>
          </p:nvPr>
        </p:nvSpPr>
        <p:spPr>
          <a:xfrm>
            <a:off x="7533397" y="2309351"/>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4" name="Text Placeholder 8"/>
          <p:cNvSpPr>
            <a:spLocks noGrp="1"/>
          </p:cNvSpPr>
          <p:nvPr>
            <p:ph type="body" sz="quarter" idx="15"/>
          </p:nvPr>
        </p:nvSpPr>
        <p:spPr>
          <a:xfrm>
            <a:off x="1982115" y="1394951"/>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5" name="Text Placeholder 8"/>
          <p:cNvSpPr>
            <a:spLocks noGrp="1"/>
          </p:cNvSpPr>
          <p:nvPr>
            <p:ph type="body" sz="quarter" idx="16"/>
          </p:nvPr>
        </p:nvSpPr>
        <p:spPr>
          <a:xfrm>
            <a:off x="1982115" y="2309351"/>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0" name="Text Placeholder 8"/>
          <p:cNvSpPr>
            <a:spLocks noGrp="1"/>
          </p:cNvSpPr>
          <p:nvPr>
            <p:ph type="body" sz="quarter" idx="17"/>
          </p:nvPr>
        </p:nvSpPr>
        <p:spPr>
          <a:xfrm>
            <a:off x="4756214" y="3961640"/>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6" name="Text Placeholder 8"/>
          <p:cNvSpPr>
            <a:spLocks noGrp="1"/>
          </p:cNvSpPr>
          <p:nvPr>
            <p:ph type="body" sz="quarter" idx="18"/>
          </p:nvPr>
        </p:nvSpPr>
        <p:spPr>
          <a:xfrm>
            <a:off x="4756214" y="4876040"/>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7" name="Text Placeholder 8"/>
          <p:cNvSpPr>
            <a:spLocks noGrp="1"/>
          </p:cNvSpPr>
          <p:nvPr>
            <p:ph type="body" sz="quarter" idx="19"/>
          </p:nvPr>
        </p:nvSpPr>
        <p:spPr>
          <a:xfrm>
            <a:off x="7533397" y="3961640"/>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8" name="Text Placeholder 8"/>
          <p:cNvSpPr>
            <a:spLocks noGrp="1"/>
          </p:cNvSpPr>
          <p:nvPr>
            <p:ph type="body" sz="quarter" idx="20"/>
          </p:nvPr>
        </p:nvSpPr>
        <p:spPr>
          <a:xfrm>
            <a:off x="7533397" y="4876040"/>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9" name="Text Placeholder 8"/>
          <p:cNvSpPr>
            <a:spLocks noGrp="1"/>
          </p:cNvSpPr>
          <p:nvPr>
            <p:ph type="body" sz="quarter" idx="21"/>
          </p:nvPr>
        </p:nvSpPr>
        <p:spPr>
          <a:xfrm>
            <a:off x="1982115" y="3961640"/>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20" name="Text Placeholder 8"/>
          <p:cNvSpPr>
            <a:spLocks noGrp="1"/>
          </p:cNvSpPr>
          <p:nvPr>
            <p:ph type="body" sz="quarter" idx="22"/>
          </p:nvPr>
        </p:nvSpPr>
        <p:spPr>
          <a:xfrm>
            <a:off x="1982115" y="4876040"/>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Tree>
    <p:extLst>
      <p:ext uri="{BB962C8B-B14F-4D97-AF65-F5344CB8AC3E}">
        <p14:creationId xmlns:p14="http://schemas.microsoft.com/office/powerpoint/2010/main" val="3954625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399" b="0" i="0">
                <a:solidFill>
                  <a:srgbClr val="FF5700"/>
                </a:solidFill>
                <a:latin typeface="Arial"/>
                <a:cs typeface="Arial"/>
              </a:defRPr>
            </a:lvl1pPr>
          </a:lstStyle>
          <a:p>
            <a:endParaRPr/>
          </a:p>
        </p:txBody>
      </p:sp>
      <p:sp>
        <p:nvSpPr>
          <p:cNvPr id="3" name="Holder 3"/>
          <p:cNvSpPr>
            <a:spLocks noGrp="1"/>
          </p:cNvSpPr>
          <p:nvPr>
            <p:ph type="body" idx="1"/>
          </p:nvPr>
        </p:nvSpPr>
        <p:spPr>
          <a:xfrm>
            <a:off x="269171" y="1189178"/>
            <a:ext cx="11650486" cy="387670"/>
          </a:xfrm>
        </p:spPr>
        <p:txBody>
          <a:bodyPr lIns="0" tIns="0" rIns="0" bIns="0"/>
          <a:lstStyle>
            <a:lvl1pPr>
              <a:defRPr sz="2799" b="0" i="0">
                <a:solidFill>
                  <a:schemeClr val="tx1"/>
                </a:solidFill>
                <a:latin typeface="Arial Black"/>
                <a:cs typeface="Arial Black"/>
              </a:defRPr>
            </a:lvl1pPr>
          </a:lstStyle>
          <a:p>
            <a:endParaRPr/>
          </a:p>
        </p:txBody>
      </p:sp>
      <p:sp>
        <p:nvSpPr>
          <p:cNvPr id="4" name="Holder 4"/>
          <p:cNvSpPr>
            <a:spLocks noGrp="1"/>
          </p:cNvSpPr>
          <p:nvPr>
            <p:ph type="ftr" sz="quarter" idx="5"/>
          </p:nvPr>
        </p:nvSpPr>
        <p:spPr/>
        <p:txBody>
          <a:bodyPr lIns="0" tIns="0" rIns="0" bIns="0"/>
          <a:lstStyle>
            <a:lvl1pPr>
              <a:defRPr sz="600" b="0" i="0">
                <a:solidFill>
                  <a:schemeClr val="bg1"/>
                </a:solidFill>
                <a:latin typeface="Arial Black"/>
                <a:cs typeface="Arial Black"/>
              </a:defRPr>
            </a:lvl1pPr>
          </a:lstStyle>
          <a:p>
            <a:pPr marL="12696">
              <a:spcBef>
                <a:spcPts val="145"/>
              </a:spcBef>
            </a:pPr>
            <a:r>
              <a:rPr lang="en-US" spc="-50"/>
              <a:t>©2016 </a:t>
            </a:r>
            <a:r>
              <a:rPr lang="en-US" spc="-85"/>
              <a:t>Avanade Inc. </a:t>
            </a:r>
            <a:r>
              <a:rPr lang="en-US" spc="-70"/>
              <a:t>All </a:t>
            </a:r>
            <a:r>
              <a:rPr lang="en-US" spc="-80"/>
              <a:t>Rights</a:t>
            </a:r>
            <a:r>
              <a:rPr lang="en-US" spc="-15"/>
              <a:t> </a:t>
            </a:r>
            <a:r>
              <a:rPr lang="en-US" spc="-90"/>
              <a:t>Reserved.</a:t>
            </a:r>
            <a:endParaRPr lang="en-US" spc="-90" dirty="0"/>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1/21/2019</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426486513"/>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6303604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sp>
        <p:nvSpPr>
          <p:cNvPr id="2" name="Rectangle 1"/>
          <p:cNvSpPr/>
          <p:nvPr userDrawn="1"/>
        </p:nvSpPr>
        <p:spPr bwMode="auto">
          <a:xfrm>
            <a:off x="269169" y="2077801"/>
            <a:ext cx="6273340"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marL="0" marR="0" lvl="0" indent="0" algn="ctr" defTabSz="913653"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0087" y="6119147"/>
            <a:ext cx="1253051" cy="268786"/>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454774" y="481160"/>
            <a:ext cx="1407711" cy="300619"/>
          </a:xfrm>
          <a:prstGeom prst="rect">
            <a:avLst/>
          </a:prstGeom>
        </p:spPr>
      </p:pic>
      <p:sp>
        <p:nvSpPr>
          <p:cNvPr id="12" name="Freeform 11"/>
          <p:cNvSpPr>
            <a:spLocks noEditPoints="1"/>
          </p:cNvSpPr>
          <p:nvPr userDrawn="1"/>
        </p:nvSpPr>
        <p:spPr bwMode="black">
          <a:xfrm>
            <a:off x="2095004" y="2425051"/>
            <a:ext cx="7998819"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00BCF2"/>
          </a:solidFill>
          <a:ln>
            <a:noFill/>
          </a:ln>
        </p:spPr>
        <p:txBody>
          <a:bodyPr vert="horz" wrap="square" lIns="89607" tIns="44802" rIns="89607" bIns="44802" numCol="1" anchor="t" anchorCtr="0" compatLnSpc="1">
            <a:prstTxWarp prst="textNoShape">
              <a:avLst/>
            </a:prstTxWarp>
          </a:bodyPr>
          <a:lstStyle/>
          <a:p>
            <a:pPr marL="0" marR="0" lvl="0" indent="0" algn="l" defTabSz="913918"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505050"/>
              </a:solidFill>
              <a:effectLst/>
              <a:uLnTx/>
              <a:uFillTx/>
              <a:latin typeface="Segoe UI"/>
              <a:ea typeface="+mn-ea"/>
              <a:cs typeface="+mn-cs"/>
            </a:endParaRPr>
          </a:p>
        </p:txBody>
      </p:sp>
    </p:spTree>
    <p:extLst>
      <p:ext uri="{BB962C8B-B14F-4D97-AF65-F5344CB8AC3E}">
        <p14:creationId xmlns:p14="http://schemas.microsoft.com/office/powerpoint/2010/main" val="25770984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Slide - Microsoft">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087" y="6119147"/>
            <a:ext cx="1253051" cy="268786"/>
          </a:xfrm>
          <a:prstGeom prst="rect">
            <a:avLst/>
          </a:prstGeom>
        </p:spPr>
      </p:pic>
      <p:sp>
        <p:nvSpPr>
          <p:cNvPr id="18" name="Title 1"/>
          <p:cNvSpPr>
            <a:spLocks noGrp="1"/>
          </p:cNvSpPr>
          <p:nvPr>
            <p:ph type="title" hasCustomPrompt="1"/>
          </p:nvPr>
        </p:nvSpPr>
        <p:spPr>
          <a:xfrm>
            <a:off x="269232" y="2084187"/>
            <a:ext cx="9858042" cy="1793090"/>
          </a:xfrm>
          <a:noFill/>
        </p:spPr>
        <p:txBody>
          <a:bodyPr lIns="146304" tIns="91440" rIns="146304" bIns="91440" anchor="t" anchorCtr="0"/>
          <a:lstStyle>
            <a:lvl1pPr>
              <a:defRPr sz="5291"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233" y="3878574"/>
            <a:ext cx="9858043" cy="1792326"/>
          </a:xfrm>
          <a:noFill/>
        </p:spPr>
        <p:txBody>
          <a:bodyPr lIns="146304" tIns="109728" rIns="146304" bIns="109728">
            <a:noAutofit/>
          </a:bodyPr>
          <a:lstStyle>
            <a:lvl1pPr marL="0" indent="0">
              <a:spcBef>
                <a:spcPts val="0"/>
              </a:spcBef>
              <a:buNone/>
              <a:defRPr sz="3135"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48096" y="481160"/>
            <a:ext cx="1421066" cy="300619"/>
          </a:xfrm>
          <a:prstGeom prst="rect">
            <a:avLst/>
          </a:prstGeom>
        </p:spPr>
      </p:pic>
      <p:sp>
        <p:nvSpPr>
          <p:cNvPr id="7" name="Text Placeholder 2"/>
          <p:cNvSpPr>
            <a:spLocks noGrp="1"/>
          </p:cNvSpPr>
          <p:nvPr>
            <p:ph type="body" sz="quarter" idx="13" hasCustomPrompt="1"/>
          </p:nvPr>
        </p:nvSpPr>
        <p:spPr>
          <a:xfrm>
            <a:off x="8334893" y="301619"/>
            <a:ext cx="3583210" cy="567015"/>
          </a:xfrm>
        </p:spPr>
        <p:txBody>
          <a:bodyPr lIns="182880" tIns="146304" rIns="182880" bIns="146304"/>
          <a:lstStyle>
            <a:lvl1pPr marL="0" indent="0" algn="r">
              <a:buNone/>
              <a:defRPr sz="1960">
                <a:latin typeface="+mn-lt"/>
              </a:defRPr>
            </a:lvl1pPr>
            <a:lvl2pPr marL="335979" indent="0">
              <a:buNone/>
              <a:defRPr sz="1960"/>
            </a:lvl2pPr>
            <a:lvl3pPr marL="559966" indent="0">
              <a:buNone/>
              <a:defRPr sz="1960"/>
            </a:lvl3pPr>
            <a:lvl4pPr marL="783952" indent="0">
              <a:buNone/>
              <a:defRPr sz="1960"/>
            </a:lvl4pPr>
            <a:lvl5pPr marL="1007939" indent="0">
              <a:buNone/>
              <a:defRPr sz="1960"/>
            </a:lvl5pPr>
          </a:lstStyle>
          <a:p>
            <a:pPr lvl="0"/>
            <a:r>
              <a:rPr lang="en-US" dirty="0"/>
              <a:t>Session Code Here</a:t>
            </a:r>
          </a:p>
        </p:txBody>
      </p:sp>
      <p:sp>
        <p:nvSpPr>
          <p:cNvPr id="2" name="TextBox 1"/>
          <p:cNvSpPr txBox="1"/>
          <p:nvPr userDrawn="1"/>
        </p:nvSpPr>
        <p:spPr>
          <a:xfrm>
            <a:off x="283234" y="5954047"/>
            <a:ext cx="1892447" cy="622056"/>
          </a:xfrm>
          <a:prstGeom prst="rect">
            <a:avLst/>
          </a:prstGeom>
          <a:noFill/>
        </p:spPr>
        <p:txBody>
          <a:bodyPr wrap="none" lIns="179212" tIns="143370" rIns="179212" bIns="143370" rtlCol="0">
            <a:spAutoFit/>
          </a:bodyPr>
          <a:lstStyle/>
          <a:p>
            <a:pPr marL="0" marR="0" lvl="0" indent="0" algn="l" defTabSz="913918" rtl="0" eaLnBrk="1" fontAlgn="auto" latinLnBrk="0" hangingPunct="1">
              <a:lnSpc>
                <a:spcPct val="90000"/>
              </a:lnSpc>
              <a:spcBef>
                <a:spcPts val="0"/>
              </a:spcBef>
              <a:spcAft>
                <a:spcPts val="588"/>
              </a:spcAft>
              <a:buClrTx/>
              <a:buSzTx/>
              <a:buFontTx/>
              <a:buNone/>
              <a:tabLst/>
              <a:defRPr/>
            </a:pPr>
            <a:r>
              <a:rPr kumimoji="0" lang="en-US" sz="2352"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#Build2016</a:t>
            </a:r>
          </a:p>
        </p:txBody>
      </p:sp>
    </p:spTree>
    <p:extLst>
      <p:ext uri="{BB962C8B-B14F-4D97-AF65-F5344CB8AC3E}">
        <p14:creationId xmlns:p14="http://schemas.microsoft.com/office/powerpoint/2010/main" val="13700955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 Slide - Build">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087" y="6119147"/>
            <a:ext cx="1253051" cy="268786"/>
          </a:xfrm>
          <a:prstGeom prst="rect">
            <a:avLst/>
          </a:prstGeom>
        </p:spPr>
      </p:pic>
      <p:sp>
        <p:nvSpPr>
          <p:cNvPr id="18" name="Title 1"/>
          <p:cNvSpPr>
            <a:spLocks noGrp="1"/>
          </p:cNvSpPr>
          <p:nvPr>
            <p:ph type="title" hasCustomPrompt="1"/>
          </p:nvPr>
        </p:nvSpPr>
        <p:spPr>
          <a:xfrm>
            <a:off x="269232" y="2084187"/>
            <a:ext cx="9858042" cy="1793090"/>
          </a:xfrm>
          <a:noFill/>
        </p:spPr>
        <p:txBody>
          <a:bodyPr lIns="146304" tIns="91440" rIns="146304" bIns="91440" anchor="t" anchorCtr="0"/>
          <a:lstStyle>
            <a:lvl1pPr>
              <a:defRPr sz="5291"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233" y="3878574"/>
            <a:ext cx="9858043" cy="1792326"/>
          </a:xfrm>
          <a:noFill/>
        </p:spPr>
        <p:txBody>
          <a:bodyPr lIns="146304" tIns="109728" rIns="146304" bIns="109728">
            <a:noAutofit/>
          </a:bodyPr>
          <a:lstStyle>
            <a:lvl1pPr marL="0" indent="0">
              <a:spcBef>
                <a:spcPts val="0"/>
              </a:spcBef>
              <a:buNone/>
              <a:defRPr sz="3135"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7" name="Text Placeholder 2"/>
          <p:cNvSpPr>
            <a:spLocks noGrp="1"/>
          </p:cNvSpPr>
          <p:nvPr>
            <p:ph type="body" sz="quarter" idx="13" hasCustomPrompt="1"/>
          </p:nvPr>
        </p:nvSpPr>
        <p:spPr>
          <a:xfrm>
            <a:off x="8334893" y="301619"/>
            <a:ext cx="3583210" cy="567015"/>
          </a:xfrm>
        </p:spPr>
        <p:txBody>
          <a:bodyPr lIns="182880" tIns="146304" rIns="182880" bIns="146304"/>
          <a:lstStyle>
            <a:lvl1pPr marL="0" indent="0" algn="r">
              <a:buNone/>
              <a:defRPr sz="1960">
                <a:latin typeface="+mn-lt"/>
              </a:defRPr>
            </a:lvl1pPr>
            <a:lvl2pPr marL="335979" indent="0">
              <a:buNone/>
              <a:defRPr sz="1960"/>
            </a:lvl2pPr>
            <a:lvl3pPr marL="559966" indent="0">
              <a:buNone/>
              <a:defRPr sz="1960"/>
            </a:lvl3pPr>
            <a:lvl4pPr marL="783952" indent="0">
              <a:buNone/>
              <a:defRPr sz="1960"/>
            </a:lvl4pPr>
            <a:lvl5pPr marL="1007939" indent="0">
              <a:buNone/>
              <a:defRPr sz="1960"/>
            </a:lvl5pPr>
          </a:lstStyle>
          <a:p>
            <a:pPr lvl="0"/>
            <a:r>
              <a:rPr lang="en-US" dirty="0"/>
              <a:t>Session Code Here</a:t>
            </a:r>
          </a:p>
        </p:txBody>
      </p:sp>
      <p:sp>
        <p:nvSpPr>
          <p:cNvPr id="8" name="Freeform 7"/>
          <p:cNvSpPr>
            <a:spLocks noChangeAspect="1" noEditPoints="1"/>
          </p:cNvSpPr>
          <p:nvPr userDrawn="1"/>
        </p:nvSpPr>
        <p:spPr bwMode="black">
          <a:xfrm>
            <a:off x="448095" y="481157"/>
            <a:ext cx="1214334" cy="30482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07" tIns="44802" rIns="89607" bIns="44802" numCol="1" anchor="t" anchorCtr="0" compatLnSpc="1">
            <a:prstTxWarp prst="textNoShape">
              <a:avLst/>
            </a:prstTxWarp>
          </a:bodyPr>
          <a:lstStyle/>
          <a:p>
            <a:pPr marL="0" marR="0" lvl="0" indent="0" algn="l" defTabSz="913918"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404040"/>
              </a:solidFill>
              <a:effectLst/>
              <a:uLnTx/>
              <a:uFillTx/>
              <a:latin typeface="Segoe UI"/>
              <a:ea typeface="+mn-ea"/>
              <a:cs typeface="+mn-cs"/>
            </a:endParaRPr>
          </a:p>
        </p:txBody>
      </p:sp>
      <p:sp>
        <p:nvSpPr>
          <p:cNvPr id="9" name="TextBox 8"/>
          <p:cNvSpPr txBox="1"/>
          <p:nvPr userDrawn="1"/>
        </p:nvSpPr>
        <p:spPr>
          <a:xfrm>
            <a:off x="283234" y="5954047"/>
            <a:ext cx="1892447" cy="622056"/>
          </a:xfrm>
          <a:prstGeom prst="rect">
            <a:avLst/>
          </a:prstGeom>
          <a:noFill/>
        </p:spPr>
        <p:txBody>
          <a:bodyPr wrap="none" lIns="179212" tIns="143370" rIns="179212" bIns="143370" rtlCol="0">
            <a:spAutoFit/>
          </a:bodyPr>
          <a:lstStyle/>
          <a:p>
            <a:pPr marL="0" marR="0" lvl="0" indent="0" algn="l" defTabSz="913918" rtl="0" eaLnBrk="1" fontAlgn="auto" latinLnBrk="0" hangingPunct="1">
              <a:lnSpc>
                <a:spcPct val="90000"/>
              </a:lnSpc>
              <a:spcBef>
                <a:spcPts val="0"/>
              </a:spcBef>
              <a:spcAft>
                <a:spcPts val="588"/>
              </a:spcAft>
              <a:buClrTx/>
              <a:buSzTx/>
              <a:buFontTx/>
              <a:buNone/>
              <a:tabLst/>
              <a:defRPr/>
            </a:pPr>
            <a:r>
              <a:rPr kumimoji="0" lang="en-US" sz="2352"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#Build2016</a:t>
            </a:r>
          </a:p>
        </p:txBody>
      </p:sp>
    </p:spTree>
    <p:extLst>
      <p:ext uri="{BB962C8B-B14F-4D97-AF65-F5344CB8AC3E}">
        <p14:creationId xmlns:p14="http://schemas.microsoft.com/office/powerpoint/2010/main" val="31809360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170" y="1189179"/>
            <a:ext cx="11650488"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0"/>
            </a:lvl2pPr>
            <a:lvl3pPr marL="223987" indent="0">
              <a:buNone/>
              <a:defRPr/>
            </a:lvl3pPr>
            <a:lvl4pPr marL="447973" indent="0">
              <a:buNone/>
              <a:defRPr/>
            </a:lvl4pPr>
            <a:lvl5pPr marL="671959"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7204909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170" y="1189179"/>
            <a:ext cx="11650488"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3987" indent="0">
              <a:buNone/>
              <a:defRPr/>
            </a:lvl3pPr>
            <a:lvl4pPr marL="447973" indent="0">
              <a:buNone/>
              <a:defRPr/>
            </a:lvl4pPr>
            <a:lvl5pPr marL="671959"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091670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70" y="1189177"/>
            <a:ext cx="11650488" cy="2052030"/>
          </a:xfrm>
        </p:spPr>
        <p:txBody>
          <a:bodyPr>
            <a:spAutoFit/>
          </a:bodyPr>
          <a:lstStyle>
            <a:lvl1pPr>
              <a:defRPr sz="3919">
                <a:gradFill>
                  <a:gsLst>
                    <a:gs pos="1250">
                      <a:schemeClr val="tx2"/>
                    </a:gs>
                    <a:gs pos="99000">
                      <a:schemeClr val="tx2"/>
                    </a:gs>
                  </a:gsLst>
                  <a:lin ang="5400000" scaled="0"/>
                </a:gra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1606836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70" y="1189177"/>
            <a:ext cx="11650488" cy="2052030"/>
          </a:xfrm>
        </p:spPr>
        <p:txBody>
          <a:bodyPr>
            <a:spAutoFit/>
          </a:bodyPr>
          <a:lstStyle>
            <a:lvl1pPr>
              <a:defRPr sz="3919"/>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6879789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2" y="1189175"/>
            <a:ext cx="5377147" cy="1877004"/>
          </a:xfrm>
        </p:spPr>
        <p:txBody>
          <a:bodyPr wrap="square">
            <a:spAutoFit/>
          </a:bodyPr>
          <a:lstStyle>
            <a:lvl1pPr marL="0" indent="0">
              <a:spcBef>
                <a:spcPts val="1200"/>
              </a:spcBef>
              <a:buClr>
                <a:schemeClr val="tx1"/>
              </a:buClr>
              <a:buFont typeface="Wingdings" pitchFamily="2" charset="2"/>
              <a:buNone/>
              <a:defRPr sz="3135">
                <a:gradFill>
                  <a:gsLst>
                    <a:gs pos="1250">
                      <a:schemeClr val="tx2"/>
                    </a:gs>
                    <a:gs pos="99000">
                      <a:schemeClr val="tx2"/>
                    </a:gs>
                  </a:gsLst>
                  <a:lin ang="5400000" scaled="0"/>
                </a:gradFill>
              </a:defRPr>
            </a:lvl1pPr>
            <a:lvl2pPr marL="0" indent="0">
              <a:buNone/>
              <a:defRPr sz="1960"/>
            </a:lvl2pPr>
            <a:lvl3pPr marL="227097" indent="0">
              <a:buNone/>
              <a:tabLst/>
              <a:defRPr sz="1960"/>
            </a:lvl3pPr>
            <a:lvl4pPr marL="451084" indent="0">
              <a:buNone/>
              <a:defRPr/>
            </a:lvl4pPr>
            <a:lvl5pPr marL="67195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2510" y="1189175"/>
            <a:ext cx="5377147" cy="1877004"/>
          </a:xfrm>
        </p:spPr>
        <p:txBody>
          <a:bodyPr wrap="square">
            <a:spAutoFit/>
          </a:bodyPr>
          <a:lstStyle>
            <a:lvl1pPr marL="0" indent="0">
              <a:spcBef>
                <a:spcPts val="1200"/>
              </a:spcBef>
              <a:buClr>
                <a:schemeClr val="tx1"/>
              </a:buClr>
              <a:buFont typeface="Wingdings" pitchFamily="2" charset="2"/>
              <a:buNone/>
              <a:defRPr sz="3135">
                <a:gradFill>
                  <a:gsLst>
                    <a:gs pos="1250">
                      <a:schemeClr val="tx2"/>
                    </a:gs>
                    <a:gs pos="99000">
                      <a:schemeClr val="tx2"/>
                    </a:gs>
                  </a:gsLst>
                  <a:lin ang="5400000" scaled="0"/>
                </a:gradFill>
              </a:defRPr>
            </a:lvl1pPr>
            <a:lvl2pPr marL="0" indent="0">
              <a:buNone/>
              <a:defRPr sz="1960"/>
            </a:lvl2pPr>
            <a:lvl3pPr marL="227097" indent="0">
              <a:buNone/>
              <a:tabLst/>
              <a:defRPr sz="1960"/>
            </a:lvl3pPr>
            <a:lvl4pPr marL="451084" indent="0">
              <a:buNone/>
              <a:defRPr/>
            </a:lvl4pPr>
            <a:lvl5pPr marL="67195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6542324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19880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2" y="1189175"/>
            <a:ext cx="5377147" cy="1877004"/>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0"/>
            </a:lvl2pPr>
            <a:lvl3pPr marL="227097" indent="0">
              <a:buNone/>
              <a:tabLst/>
              <a:defRPr sz="1960"/>
            </a:lvl3pPr>
            <a:lvl4pPr marL="451084" indent="0">
              <a:buNone/>
              <a:defRPr/>
            </a:lvl4pPr>
            <a:lvl5pPr marL="67195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2510" y="1189175"/>
            <a:ext cx="5377147" cy="1877004"/>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0"/>
            </a:lvl2pPr>
            <a:lvl3pPr marL="227097" indent="0">
              <a:buNone/>
              <a:tabLst/>
              <a:defRPr sz="1960"/>
            </a:lvl3pPr>
            <a:lvl4pPr marL="451084" indent="0">
              <a:buNone/>
              <a:defRPr/>
            </a:lvl4pPr>
            <a:lvl5pPr marL="67195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3982579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2" y="1189176"/>
            <a:ext cx="5377147" cy="2377940"/>
          </a:xfrm>
        </p:spPr>
        <p:txBody>
          <a:bodyPr wrap="square">
            <a:spAutoFit/>
          </a:bodyPr>
          <a:lstStyle>
            <a:lvl1pPr marL="281539" indent="-281539">
              <a:spcBef>
                <a:spcPts val="1200"/>
              </a:spcBef>
              <a:buClr>
                <a:schemeClr val="tx2"/>
              </a:buClr>
              <a:buFont typeface="Arial" pitchFamily="34" charset="0"/>
              <a:buChar char="•"/>
              <a:defRPr sz="3135">
                <a:gradFill>
                  <a:gsLst>
                    <a:gs pos="1250">
                      <a:schemeClr val="tx2"/>
                    </a:gs>
                    <a:gs pos="99000">
                      <a:schemeClr val="tx2"/>
                    </a:gs>
                  </a:gsLst>
                  <a:lin ang="5400000" scaled="0"/>
                </a:gradFill>
              </a:defRPr>
            </a:lvl1pPr>
            <a:lvl2pPr marL="520446" indent="-228488">
              <a:defRPr sz="2352"/>
            </a:lvl2pPr>
            <a:lvl3pPr marL="685465" indent="-165020">
              <a:tabLst/>
              <a:defRPr sz="1960"/>
            </a:lvl3pPr>
            <a:lvl4pPr marL="863178" indent="-177714">
              <a:defRPr/>
            </a:lvl4pPr>
            <a:lvl5pPr marL="1028197" indent="-16502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2510" y="1189176"/>
            <a:ext cx="5377147" cy="2377940"/>
          </a:xfrm>
        </p:spPr>
        <p:txBody>
          <a:bodyPr wrap="square">
            <a:spAutoFit/>
          </a:bodyPr>
          <a:lstStyle>
            <a:lvl1pPr marL="281539" indent="-281539">
              <a:spcBef>
                <a:spcPts val="1200"/>
              </a:spcBef>
              <a:buClr>
                <a:schemeClr val="tx2"/>
              </a:buClr>
              <a:buFont typeface="Arial" pitchFamily="34" charset="0"/>
              <a:buChar char="•"/>
              <a:defRPr sz="3135">
                <a:gradFill>
                  <a:gsLst>
                    <a:gs pos="1250">
                      <a:schemeClr val="tx2"/>
                    </a:gs>
                    <a:gs pos="99000">
                      <a:schemeClr val="tx2"/>
                    </a:gs>
                  </a:gsLst>
                  <a:lin ang="5400000" scaled="0"/>
                </a:gradFill>
              </a:defRPr>
            </a:lvl1pPr>
            <a:lvl2pPr marL="520446" indent="-228488">
              <a:defRPr sz="2352"/>
            </a:lvl2pPr>
            <a:lvl3pPr marL="685465" indent="-165020">
              <a:tabLst/>
              <a:defRPr sz="1960"/>
            </a:lvl3pPr>
            <a:lvl4pPr marL="863178" indent="-177714">
              <a:defRPr/>
            </a:lvl4pPr>
            <a:lvl5pPr marL="1028197" indent="-16502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3259584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2" y="1189176"/>
            <a:ext cx="5377147" cy="2377940"/>
          </a:xfrm>
        </p:spPr>
        <p:txBody>
          <a:bodyPr wrap="square">
            <a:spAutoFit/>
          </a:bodyPr>
          <a:lstStyle>
            <a:lvl1pPr marL="281539" indent="-281539">
              <a:spcBef>
                <a:spcPts val="1200"/>
              </a:spcBef>
              <a:buClr>
                <a:schemeClr val="tx1"/>
              </a:buClr>
              <a:buFont typeface="Arial" pitchFamily="34" charset="0"/>
              <a:buChar char="•"/>
              <a:defRPr sz="3135"/>
            </a:lvl1pPr>
            <a:lvl2pPr marL="520446" indent="-228488">
              <a:defRPr sz="2352"/>
            </a:lvl2pPr>
            <a:lvl3pPr marL="685465" indent="-165020">
              <a:tabLst/>
              <a:defRPr sz="1960"/>
            </a:lvl3pPr>
            <a:lvl4pPr marL="863178" indent="-177714">
              <a:defRPr/>
            </a:lvl4pPr>
            <a:lvl5pPr marL="1028197" indent="-16502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2510" y="1189176"/>
            <a:ext cx="5377147" cy="2377940"/>
          </a:xfrm>
        </p:spPr>
        <p:txBody>
          <a:bodyPr wrap="square">
            <a:spAutoFit/>
          </a:bodyPr>
          <a:lstStyle>
            <a:lvl1pPr marL="281539" indent="-281539">
              <a:spcBef>
                <a:spcPts val="1200"/>
              </a:spcBef>
              <a:buClr>
                <a:schemeClr val="tx1"/>
              </a:buClr>
              <a:buFont typeface="Arial" pitchFamily="34" charset="0"/>
              <a:buChar char="•"/>
              <a:defRPr sz="3135"/>
            </a:lvl1pPr>
            <a:lvl2pPr marL="520446" indent="-228488">
              <a:defRPr sz="2352"/>
            </a:lvl2pPr>
            <a:lvl3pPr marL="685465" indent="-165020">
              <a:tabLst/>
              <a:defRPr sz="1960"/>
            </a:lvl3pPr>
            <a:lvl4pPr marL="863178" indent="-177714">
              <a:defRPr/>
            </a:lvl4pPr>
            <a:lvl5pPr marL="1028197" indent="-16502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6061131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00615228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079503" y="2906013"/>
            <a:ext cx="10032135" cy="899665"/>
          </a:xfrm>
        </p:spPr>
        <p:txBody>
          <a:bodyPr anchor="ctr" anchorCtr="0"/>
          <a:lstStyle>
            <a:lvl1pPr algn="l">
              <a:defRPr>
                <a:gradFill>
                  <a:gsLst>
                    <a:gs pos="1250">
                      <a:schemeClr val="tx1"/>
                    </a:gs>
                    <a:gs pos="100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3037938935"/>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1186358"/>
            <a:ext cx="8961914" cy="1158793"/>
          </a:xfrm>
          <a:noFill/>
        </p:spPr>
        <p:txBody>
          <a:bodyPr wrap="square" tIns="91440" bIns="91440" anchor="t" anchorCtr="0">
            <a:spAutoFit/>
          </a:bodyPr>
          <a:lstStyle>
            <a:lvl1pPr>
              <a:defRPr sz="7054" spc="-98" baseline="0">
                <a:gradFill>
                  <a:gsLst>
                    <a:gs pos="24779">
                      <a:srgbClr val="000000"/>
                    </a:gs>
                    <a:gs pos="70000">
                      <a:srgbClr val="000000"/>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171" y="3877277"/>
            <a:ext cx="8961913" cy="724246"/>
          </a:xfrm>
          <a:noFill/>
        </p:spPr>
        <p:txBody>
          <a:bodyPr wrap="square" lIns="182880" tIns="146304" rIns="182880" bIns="146304">
            <a:spAutoFit/>
          </a:bodyPr>
          <a:lstStyle>
            <a:lvl1pPr marL="0" indent="0">
              <a:spcBef>
                <a:spcPts val="0"/>
              </a:spcBef>
              <a:buNone/>
              <a:defRPr sz="3135" spc="0" baseline="0">
                <a:gradFill>
                  <a:gsLst>
                    <a:gs pos="24779">
                      <a:srgbClr val="000000"/>
                    </a:gs>
                    <a:gs pos="70000">
                      <a:srgbClr val="000000"/>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866237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1" y="1186358"/>
            <a:ext cx="8961913" cy="1158793"/>
          </a:xfrm>
          <a:noFill/>
        </p:spPr>
        <p:txBody>
          <a:bodyPr wrap="square" tIns="91440" bIns="91440" anchor="t" anchorCtr="0">
            <a:spAutoFit/>
          </a:bodyPr>
          <a:lstStyle>
            <a:lvl1pPr>
              <a:defRPr sz="7054" spc="-98"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297421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2084174"/>
            <a:ext cx="11650488" cy="1158793"/>
          </a:xfrm>
          <a:noFill/>
        </p:spPr>
        <p:txBody>
          <a:bodyPr tIns="91440" bIns="91440" anchor="t" anchorCtr="0">
            <a:spAutoFit/>
          </a:bodyPr>
          <a:lstStyle>
            <a:lvl1pPr>
              <a:defRPr sz="7054"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831276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2084174"/>
            <a:ext cx="11650488" cy="1158793"/>
          </a:xfrm>
          <a:noFill/>
        </p:spPr>
        <p:txBody>
          <a:bodyPr tIns="91440" bIns="91440" anchor="t" anchorCtr="0">
            <a:spAutoFit/>
          </a:bodyPr>
          <a:lstStyle>
            <a:lvl1pPr>
              <a:defRPr sz="7054" spc="-98" baseline="0">
                <a:gradFill>
                  <a:gsLst>
                    <a:gs pos="92035">
                      <a:srgbClr val="000000"/>
                    </a:gs>
                    <a:gs pos="75000">
                      <a:srgbClr val="000000"/>
                    </a:gs>
                  </a:gsLst>
                  <a:lin ang="5400000" scaled="0"/>
                </a:gradFill>
              </a:defRPr>
            </a:lvl1pPr>
          </a:lstStyle>
          <a:p>
            <a:r>
              <a:rPr lang="en-US" dirty="0"/>
              <a:t>Section title</a:t>
            </a:r>
          </a:p>
        </p:txBody>
      </p:sp>
    </p:spTree>
    <p:extLst>
      <p:ext uri="{BB962C8B-B14F-4D97-AF65-F5344CB8AC3E}">
        <p14:creationId xmlns:p14="http://schemas.microsoft.com/office/powerpoint/2010/main" val="26190726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2" y="1217195"/>
            <a:ext cx="5377147" cy="1973570"/>
          </a:xfrm>
        </p:spPr>
        <p:txBody>
          <a:bodyPr>
            <a:spAutoFit/>
          </a:bodyPr>
          <a:lstStyle>
            <a:lvl1pPr>
              <a:defRPr sz="6467"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5968" y="0"/>
            <a:ext cx="6092857" cy="6856100"/>
          </a:xfrm>
          <a:blipFill dpi="0" rotWithShape="1">
            <a:blip r:embed="rId2"/>
            <a:srcRect/>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235329421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Rectangle 2"/>
          <p:cNvSpPr/>
          <p:nvPr userDrawn="1"/>
        </p:nvSpPr>
        <p:spPr bwMode="hidden">
          <a:xfrm flipV="1">
            <a:off x="0" y="0"/>
            <a:ext cx="12188825" cy="115594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solidFill>
                <a:schemeClr val="tx1">
                  <a:alpha val="99000"/>
                </a:schemeClr>
              </a:solidFill>
              <a:ea typeface="Segoe UI" pitchFamily="34" charset="0"/>
              <a:cs typeface="Segoe UI" pitchFamily="34" charset="0"/>
            </a:endParaRPr>
          </a:p>
        </p:txBody>
      </p:sp>
      <p:sp>
        <p:nvSpPr>
          <p:cNvPr id="2" name="Title 1"/>
          <p:cNvSpPr>
            <a:spLocks noGrp="1"/>
          </p:cNvSpPr>
          <p:nvPr>
            <p:ph type="title" hasCustomPrompt="1"/>
          </p:nvPr>
        </p:nvSpPr>
        <p:spPr/>
        <p:txBody>
          <a:bodyPr>
            <a:normAutofit/>
          </a:bodyPr>
          <a:lstStyle>
            <a:lvl1pPr>
              <a:defRPr>
                <a:solidFill>
                  <a:schemeClr val="tx1">
                    <a:alpha val="99000"/>
                  </a:schemeClr>
                </a:solidFill>
              </a:defRPr>
            </a:lvl1pPr>
          </a:lstStyle>
          <a:p>
            <a:r>
              <a:rPr lang="en-US" dirty="0"/>
              <a:t>Slide for Developer Code</a:t>
            </a:r>
          </a:p>
        </p:txBody>
      </p:sp>
      <p:sp>
        <p:nvSpPr>
          <p:cNvPr id="5" name="Text Placeholder 4"/>
          <p:cNvSpPr>
            <a:spLocks noGrp="1"/>
          </p:cNvSpPr>
          <p:nvPr>
            <p:ph type="body" sz="quarter" idx="10"/>
          </p:nvPr>
        </p:nvSpPr>
        <p:spPr>
          <a:xfrm>
            <a:off x="518318" y="1447800"/>
            <a:ext cx="11152188" cy="5181600"/>
          </a:xfrm>
        </p:spPr>
        <p:txBody>
          <a:bodyPr/>
          <a:lstStyle>
            <a:lvl1pPr marL="0" indent="0">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dirty="0"/>
          </a:p>
        </p:txBody>
      </p:sp>
    </p:spTree>
    <p:extLst>
      <p:ext uri="{BB962C8B-B14F-4D97-AF65-F5344CB8AC3E}">
        <p14:creationId xmlns:p14="http://schemas.microsoft.com/office/powerpoint/2010/main" val="3791593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088089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0140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88825"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3" tIns="45703" rIns="45703" bIns="45703" numCol="1" spcCol="0" rtlCol="0" fromWordArt="0" anchor="ctr" anchorCtr="0" forceAA="0" compatLnSpc="1">
            <a:prstTxWarp prst="textNoShape">
              <a:avLst/>
            </a:prstTxWarp>
            <a:noAutofit/>
          </a:bodyPr>
          <a:lstStyle/>
          <a:p>
            <a:pPr marL="0" marR="0" lvl="0" indent="0" algn="ctr" defTabSz="913653" rtl="0" eaLnBrk="1" fontAlgn="base" latinLnBrk="0" hangingPunct="1">
              <a:lnSpc>
                <a:spcPct val="100000"/>
              </a:lnSpc>
              <a:spcBef>
                <a:spcPct val="0"/>
              </a:spcBef>
              <a:spcAft>
                <a:spcPct val="0"/>
              </a:spcAft>
              <a:buClrTx/>
              <a:buSzTx/>
              <a:buFontTx/>
              <a:buNone/>
              <a:tabLst/>
              <a:defRPr/>
            </a:pPr>
            <a:endParaRPr kumimoji="0" lang="en-US" sz="176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169" y="1197324"/>
            <a:ext cx="11650487" cy="1956973"/>
          </a:xfrm>
        </p:spPr>
        <p:txBody>
          <a:bodyPr/>
          <a:lstStyle>
            <a:lvl1pPr marL="0" indent="0">
              <a:buNone/>
              <a:defRPr sz="3233">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55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8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12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2978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3813312"/>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Closing logo slide_color">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169" y="6171618"/>
            <a:ext cx="11650487" cy="395317"/>
          </a:xfrm>
          <a:prstGeom prst="rect">
            <a:avLst/>
          </a:prstGeom>
          <a:noFill/>
          <a:ln w="12700">
            <a:noFill/>
            <a:miter lim="800000"/>
            <a:headEnd type="none" w="sm" len="sm"/>
            <a:tailEnd type="none" w="sm" len="sm"/>
          </a:ln>
          <a:effectLst/>
        </p:spPr>
        <p:txBody>
          <a:bodyPr vert="horz" wrap="square" lIns="179212" tIns="143370" rIns="179212" bIns="143370" numCol="1" anchor="t" anchorCtr="0" compatLnSpc="1">
            <a:prstTxWarp prst="textNoShape">
              <a:avLst/>
            </a:prstTxWarp>
            <a:spAutoFit/>
          </a:bodyPr>
          <a:lstStyle/>
          <a:p>
            <a:pPr marL="0" marR="0" lvl="0" indent="0" algn="l" defTabSz="91347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505050"/>
                    </a:gs>
                    <a:gs pos="100000">
                      <a:srgbClr val="505050"/>
                    </a:gs>
                  </a:gsLst>
                  <a:lin ang="5400000" scaled="0"/>
                </a:gradFill>
                <a:effectLst/>
                <a:uLnTx/>
                <a:uFillTx/>
                <a:latin typeface="Segoe UI"/>
                <a:ea typeface="+mn-ea"/>
                <a:cs typeface="Segoe UI" pitchFamily="34" charset="0"/>
              </a:rPr>
              <a:t>© 2016 Microsoft Corporation. All rights reserved.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4774" y="470068"/>
            <a:ext cx="1407711" cy="300619"/>
          </a:xfrm>
          <a:prstGeom prst="rect">
            <a:avLst/>
          </a:prstGeom>
        </p:spPr>
      </p:pic>
    </p:spTree>
    <p:extLst>
      <p:ext uri="{BB962C8B-B14F-4D97-AF65-F5344CB8AC3E}">
        <p14:creationId xmlns:p14="http://schemas.microsoft.com/office/powerpoint/2010/main" val="253339470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70" y="1189179"/>
            <a:ext cx="11650488" cy="2396047"/>
          </a:xfrm>
          <a:prstGeom prst="rect">
            <a:avLst/>
          </a:prstGeom>
        </p:spPr>
        <p:txBody>
          <a:bodyPr/>
          <a:lstStyle>
            <a:lvl1pPr marL="284650" indent="-284650">
              <a:buClr>
                <a:schemeClr val="tx1"/>
              </a:buClr>
              <a:buSzPct val="90000"/>
              <a:buFont typeface="Arial" pitchFamily="34" charset="0"/>
              <a:buChar char="•"/>
              <a:defRPr sz="352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9966" indent="-275318">
              <a:buClr>
                <a:schemeClr val="tx1"/>
              </a:buClr>
              <a:buSzPct val="90000"/>
              <a:buFont typeface="Arial" pitchFamily="34" charset="0"/>
              <a:buChar char="•"/>
              <a:defRPr sz="3135">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616" indent="-284650">
              <a:buClr>
                <a:schemeClr val="tx1"/>
              </a:buClr>
              <a:buSzPct val="90000"/>
              <a:buFont typeface="Arial" pitchFamily="34" charset="0"/>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602" indent="-223987">
              <a:buClr>
                <a:schemeClr val="tx1"/>
              </a:buClr>
              <a:buSzPct val="90000"/>
              <a:buFont typeface="Arial" pitchFamily="34" charset="0"/>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588" indent="-223987">
              <a:buClr>
                <a:schemeClr val="tx1"/>
              </a:buClr>
              <a:buSzPct val="90000"/>
              <a:buFont typeface="Arial" pitchFamily="34" charset="0"/>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7"/>
            <a:ext cx="12188826"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5"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0768019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3603" y="1122363"/>
            <a:ext cx="9141619" cy="2387600"/>
          </a:xfrm>
        </p:spPr>
        <p:txBody>
          <a:bodyPr anchor="b"/>
          <a:lstStyle>
            <a:lvl1pPr algn="ctr">
              <a:defRPr sz="5998"/>
            </a:lvl1pPr>
          </a:lstStyle>
          <a:p>
            <a:r>
              <a:rPr lang="en-US"/>
              <a:t>Click to edit Master title style</a:t>
            </a:r>
            <a:endParaRPr lang="en-US" dirty="0"/>
          </a:p>
        </p:txBody>
      </p:sp>
      <p:sp>
        <p:nvSpPr>
          <p:cNvPr id="3" name="Subtitle 2"/>
          <p:cNvSpPr>
            <a:spLocks noGrp="1"/>
          </p:cNvSpPr>
          <p:nvPr>
            <p:ph type="subTitle" idx="1"/>
          </p:nvPr>
        </p:nvSpPr>
        <p:spPr>
          <a:xfrm>
            <a:off x="1523603" y="3602038"/>
            <a:ext cx="9141619" cy="1655762"/>
          </a:xfrm>
        </p:spPr>
        <p:txBody>
          <a:bodyPr/>
          <a:lstStyle>
            <a:lvl1pPr marL="0" indent="0" algn="ctr">
              <a:buNone/>
              <a:defRPr sz="2399"/>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1/21/2019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4057306872"/>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1/21/2019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19069223"/>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633" y="1709739"/>
            <a:ext cx="10512862" cy="2852737"/>
          </a:xfrm>
        </p:spPr>
        <p:txBody>
          <a:bodyPr anchor="b"/>
          <a:lstStyle>
            <a:lvl1pPr>
              <a:defRPr sz="5998"/>
            </a:lvl1pPr>
          </a:lstStyle>
          <a:p>
            <a:r>
              <a:rPr lang="en-US"/>
              <a:t>Click to edit Master title style</a:t>
            </a:r>
            <a:endParaRPr lang="en-US" dirty="0"/>
          </a:p>
        </p:txBody>
      </p:sp>
      <p:sp>
        <p:nvSpPr>
          <p:cNvPr id="3" name="Text Placeholder 2"/>
          <p:cNvSpPr>
            <a:spLocks noGrp="1"/>
          </p:cNvSpPr>
          <p:nvPr>
            <p:ph type="body" idx="1"/>
          </p:nvPr>
        </p:nvSpPr>
        <p:spPr>
          <a:xfrm>
            <a:off x="831633" y="4589464"/>
            <a:ext cx="10512862" cy="1500187"/>
          </a:xfrm>
        </p:spPr>
        <p:txBody>
          <a:bodyPr/>
          <a:lstStyle>
            <a:lvl1pPr marL="0" indent="0">
              <a:buNone/>
              <a:defRPr sz="2399">
                <a:solidFill>
                  <a:schemeClr val="tx1">
                    <a:tint val="75000"/>
                  </a:schemeClr>
                </a:solidFill>
              </a:defRPr>
            </a:lvl1pPr>
            <a:lvl2pPr marL="457063" indent="0">
              <a:buNone/>
              <a:defRPr sz="1999">
                <a:solidFill>
                  <a:schemeClr val="tx1">
                    <a:tint val="75000"/>
                  </a:schemeClr>
                </a:solidFill>
              </a:defRPr>
            </a:lvl2pPr>
            <a:lvl3pPr marL="914126" indent="0">
              <a:buNone/>
              <a:defRPr sz="1799">
                <a:solidFill>
                  <a:schemeClr val="tx1">
                    <a:tint val="75000"/>
                  </a:schemeClr>
                </a:solidFill>
              </a:defRPr>
            </a:lvl3pPr>
            <a:lvl4pPr marL="1371189" indent="0">
              <a:buNone/>
              <a:defRPr sz="1600">
                <a:solidFill>
                  <a:schemeClr val="tx1">
                    <a:tint val="75000"/>
                  </a:schemeClr>
                </a:solidFill>
              </a:defRPr>
            </a:lvl4pPr>
            <a:lvl5pPr marL="1828251" indent="0">
              <a:buNone/>
              <a:defRPr sz="1600">
                <a:solidFill>
                  <a:schemeClr val="tx1">
                    <a:tint val="75000"/>
                  </a:schemeClr>
                </a:solidFill>
              </a:defRPr>
            </a:lvl5pPr>
            <a:lvl6pPr marL="2285314" indent="0">
              <a:buNone/>
              <a:defRPr sz="1600">
                <a:solidFill>
                  <a:schemeClr val="tx1">
                    <a:tint val="75000"/>
                  </a:schemeClr>
                </a:solidFill>
              </a:defRPr>
            </a:lvl6pPr>
            <a:lvl7pPr marL="2742377" indent="0">
              <a:buNone/>
              <a:defRPr sz="1600">
                <a:solidFill>
                  <a:schemeClr val="tx1">
                    <a:tint val="75000"/>
                  </a:schemeClr>
                </a:solidFill>
              </a:defRPr>
            </a:lvl7pPr>
            <a:lvl8pPr marL="3199440" indent="0">
              <a:buNone/>
              <a:defRPr sz="1600">
                <a:solidFill>
                  <a:schemeClr val="tx1">
                    <a:tint val="75000"/>
                  </a:schemeClr>
                </a:solidFill>
              </a:defRPr>
            </a:lvl8pPr>
            <a:lvl9pPr marL="3656503"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1/21/2019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180630036"/>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7982" y="1825625"/>
            <a:ext cx="5180251"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0592" y="1825625"/>
            <a:ext cx="5180251"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46CE7D5-CF57-46EF-B807-FDD0502418D4}" type="datetimeFigureOut">
              <a:rPr lang="en-US" smtClean="0"/>
              <a:t>1/21/2019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574196781"/>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569" y="365126"/>
            <a:ext cx="10512862"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570" y="1681163"/>
            <a:ext cx="5156444" cy="823912"/>
          </a:xfrm>
        </p:spPr>
        <p:txBody>
          <a:bodyPr anchor="b"/>
          <a:lstStyle>
            <a:lvl1pPr marL="0" indent="0">
              <a:buNone/>
              <a:defRPr sz="2399" b="1"/>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Click to edit Master text styles</a:t>
            </a:r>
          </a:p>
        </p:txBody>
      </p:sp>
      <p:sp>
        <p:nvSpPr>
          <p:cNvPr id="4" name="Content Placeholder 3"/>
          <p:cNvSpPr>
            <a:spLocks noGrp="1"/>
          </p:cNvSpPr>
          <p:nvPr>
            <p:ph sz="half" idx="2"/>
          </p:nvPr>
        </p:nvSpPr>
        <p:spPr>
          <a:xfrm>
            <a:off x="839570" y="2505075"/>
            <a:ext cx="5156444"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0593" y="1681163"/>
            <a:ext cx="5181838" cy="823912"/>
          </a:xfrm>
        </p:spPr>
        <p:txBody>
          <a:bodyPr anchor="b"/>
          <a:lstStyle>
            <a:lvl1pPr marL="0" indent="0">
              <a:buNone/>
              <a:defRPr sz="2399" b="1"/>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0593" y="2505075"/>
            <a:ext cx="518183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46CE7D5-CF57-46EF-B807-FDD0502418D4}" type="datetimeFigureOut">
              <a:rPr lang="en-US" smtClean="0"/>
              <a:t>1/21/2019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0555078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23852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46CE7D5-CF57-46EF-B807-FDD0502418D4}" type="datetimeFigureOut">
              <a:rPr lang="en-US" smtClean="0"/>
              <a:t>1/21/2019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53117312"/>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1/21/2019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43289274"/>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570" y="457200"/>
            <a:ext cx="3931213" cy="1600200"/>
          </a:xfrm>
        </p:spPr>
        <p:txBody>
          <a:bodyPr anchor="b"/>
          <a:lstStyle>
            <a:lvl1pPr>
              <a:defRPr sz="3199"/>
            </a:lvl1pPr>
          </a:lstStyle>
          <a:p>
            <a:r>
              <a:rPr lang="en-US"/>
              <a:t>Click to edit Master title style</a:t>
            </a:r>
            <a:endParaRPr lang="en-US" dirty="0"/>
          </a:p>
        </p:txBody>
      </p:sp>
      <p:sp>
        <p:nvSpPr>
          <p:cNvPr id="3" name="Content Placeholder 2"/>
          <p:cNvSpPr>
            <a:spLocks noGrp="1"/>
          </p:cNvSpPr>
          <p:nvPr>
            <p:ph idx="1"/>
          </p:nvPr>
        </p:nvSpPr>
        <p:spPr>
          <a:xfrm>
            <a:off x="5181838" y="987426"/>
            <a:ext cx="6170593" cy="4873625"/>
          </a:xfrm>
        </p:spPr>
        <p:txBody>
          <a:bodyPr/>
          <a:lstStyle>
            <a:lvl1pPr>
              <a:defRPr sz="3199"/>
            </a:lvl1pPr>
            <a:lvl2pPr>
              <a:defRPr sz="2799"/>
            </a:lvl2pPr>
            <a:lvl3pPr>
              <a:defRPr sz="2399"/>
            </a:lvl3pPr>
            <a:lvl4pPr>
              <a:defRPr sz="1999"/>
            </a:lvl4pPr>
            <a:lvl5pPr>
              <a:defRPr sz="1999"/>
            </a:lvl5pPr>
            <a:lvl6pPr>
              <a:defRPr sz="1999"/>
            </a:lvl6pPr>
            <a:lvl7pPr>
              <a:defRPr sz="1999"/>
            </a:lvl7pPr>
            <a:lvl8pPr>
              <a:defRPr sz="1999"/>
            </a:lvl8pPr>
            <a:lvl9pPr>
              <a:defRPr sz="19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570" y="2057400"/>
            <a:ext cx="3931213" cy="3811588"/>
          </a:xfrm>
        </p:spPr>
        <p:txBody>
          <a:bodyPr/>
          <a:lstStyle>
            <a:lvl1pPr marL="0" indent="0">
              <a:buNone/>
              <a:defRPr sz="16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1/21/2019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822229070"/>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570" y="457200"/>
            <a:ext cx="3931213" cy="1600200"/>
          </a:xfrm>
        </p:spPr>
        <p:txBody>
          <a:bodyPr anchor="b"/>
          <a:lstStyle>
            <a:lvl1pPr>
              <a:defRPr sz="3199"/>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1838" y="987426"/>
            <a:ext cx="6170593" cy="4873625"/>
          </a:xfrm>
        </p:spPr>
        <p:txBody>
          <a:bodyPr anchor="t"/>
          <a:lstStyle>
            <a:lvl1pPr marL="0" indent="0">
              <a:buNone/>
              <a:defRPr sz="3199"/>
            </a:lvl1pPr>
            <a:lvl2pPr marL="457063" indent="0">
              <a:buNone/>
              <a:defRPr sz="2799"/>
            </a:lvl2pPr>
            <a:lvl3pPr marL="914126" indent="0">
              <a:buNone/>
              <a:defRPr sz="2399"/>
            </a:lvl3pPr>
            <a:lvl4pPr marL="1371189" indent="0">
              <a:buNone/>
              <a:defRPr sz="1999"/>
            </a:lvl4pPr>
            <a:lvl5pPr marL="1828251" indent="0">
              <a:buNone/>
              <a:defRPr sz="1999"/>
            </a:lvl5pPr>
            <a:lvl6pPr marL="2285314" indent="0">
              <a:buNone/>
              <a:defRPr sz="1999"/>
            </a:lvl6pPr>
            <a:lvl7pPr marL="2742377" indent="0">
              <a:buNone/>
              <a:defRPr sz="1999"/>
            </a:lvl7pPr>
            <a:lvl8pPr marL="3199440" indent="0">
              <a:buNone/>
              <a:defRPr sz="1999"/>
            </a:lvl8pPr>
            <a:lvl9pPr marL="3656503" indent="0">
              <a:buNone/>
              <a:defRPr sz="1999"/>
            </a:lvl9pPr>
          </a:lstStyle>
          <a:p>
            <a:r>
              <a:rPr lang="en-US"/>
              <a:t>Click icon to add picture</a:t>
            </a:r>
            <a:endParaRPr lang="en-US" dirty="0"/>
          </a:p>
        </p:txBody>
      </p:sp>
      <p:sp>
        <p:nvSpPr>
          <p:cNvPr id="4" name="Text Placeholder 3"/>
          <p:cNvSpPr>
            <a:spLocks noGrp="1"/>
          </p:cNvSpPr>
          <p:nvPr>
            <p:ph type="body" sz="half" idx="2"/>
          </p:nvPr>
        </p:nvSpPr>
        <p:spPr>
          <a:xfrm>
            <a:off x="839570" y="2057400"/>
            <a:ext cx="3931213" cy="3811588"/>
          </a:xfrm>
        </p:spPr>
        <p:txBody>
          <a:bodyPr/>
          <a:lstStyle>
            <a:lvl1pPr marL="0" indent="0">
              <a:buNone/>
              <a:defRPr sz="16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1/21/2019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046490694"/>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1/21/2019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81775428"/>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2628" y="365125"/>
            <a:ext cx="262821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7982" y="365125"/>
            <a:ext cx="7732286"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1/21/2019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842270324"/>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sp>
        <p:nvSpPr>
          <p:cNvPr id="2" name="Rectangle 1"/>
          <p:cNvSpPr/>
          <p:nvPr userDrawn="1"/>
        </p:nvSpPr>
        <p:spPr bwMode="auto">
          <a:xfrm>
            <a:off x="269169" y="2077801"/>
            <a:ext cx="6273340"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marL="0" marR="0" lvl="0" indent="0" algn="ctr" defTabSz="913653"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0087" y="6119147"/>
            <a:ext cx="1253051" cy="268786"/>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454774" y="481160"/>
            <a:ext cx="1407711" cy="300619"/>
          </a:xfrm>
          <a:prstGeom prst="rect">
            <a:avLst/>
          </a:prstGeom>
        </p:spPr>
      </p:pic>
      <p:sp>
        <p:nvSpPr>
          <p:cNvPr id="12" name="Freeform 11"/>
          <p:cNvSpPr>
            <a:spLocks noEditPoints="1"/>
          </p:cNvSpPr>
          <p:nvPr userDrawn="1"/>
        </p:nvSpPr>
        <p:spPr bwMode="black">
          <a:xfrm>
            <a:off x="2095004" y="2425051"/>
            <a:ext cx="7998819"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00BCF2"/>
          </a:solidFill>
          <a:ln>
            <a:noFill/>
          </a:ln>
        </p:spPr>
        <p:txBody>
          <a:bodyPr vert="horz" wrap="square" lIns="89607" tIns="44802" rIns="89607" bIns="44802" numCol="1" anchor="t" anchorCtr="0" compatLnSpc="1">
            <a:prstTxWarp prst="textNoShape">
              <a:avLst/>
            </a:prstTxWarp>
          </a:bodyPr>
          <a:lstStyle/>
          <a:p>
            <a:pPr marL="0" marR="0" lvl="0" indent="0" algn="l" defTabSz="913918"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505050"/>
              </a:solidFill>
              <a:effectLst/>
              <a:uLnTx/>
              <a:uFillTx/>
              <a:latin typeface="Segoe UI"/>
              <a:ea typeface="+mn-ea"/>
              <a:cs typeface="+mn-cs"/>
            </a:endParaRPr>
          </a:p>
        </p:txBody>
      </p:sp>
    </p:spTree>
    <p:extLst>
      <p:ext uri="{BB962C8B-B14F-4D97-AF65-F5344CB8AC3E}">
        <p14:creationId xmlns:p14="http://schemas.microsoft.com/office/powerpoint/2010/main" val="28950721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itle Slide - Microsoft">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087" y="6119147"/>
            <a:ext cx="1253051" cy="268786"/>
          </a:xfrm>
          <a:prstGeom prst="rect">
            <a:avLst/>
          </a:prstGeom>
        </p:spPr>
      </p:pic>
      <p:sp>
        <p:nvSpPr>
          <p:cNvPr id="18" name="Title 1"/>
          <p:cNvSpPr>
            <a:spLocks noGrp="1"/>
          </p:cNvSpPr>
          <p:nvPr>
            <p:ph type="title" hasCustomPrompt="1"/>
          </p:nvPr>
        </p:nvSpPr>
        <p:spPr>
          <a:xfrm>
            <a:off x="269232" y="2084187"/>
            <a:ext cx="9858042" cy="1793090"/>
          </a:xfrm>
          <a:noFill/>
        </p:spPr>
        <p:txBody>
          <a:bodyPr lIns="146304" tIns="91440" rIns="146304" bIns="91440" anchor="t" anchorCtr="0"/>
          <a:lstStyle>
            <a:lvl1pPr>
              <a:defRPr sz="5291"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233" y="3878574"/>
            <a:ext cx="9858043" cy="1792326"/>
          </a:xfrm>
          <a:noFill/>
        </p:spPr>
        <p:txBody>
          <a:bodyPr lIns="146304" tIns="109728" rIns="146304" bIns="109728">
            <a:noAutofit/>
          </a:bodyPr>
          <a:lstStyle>
            <a:lvl1pPr marL="0" indent="0">
              <a:spcBef>
                <a:spcPts val="0"/>
              </a:spcBef>
              <a:buNone/>
              <a:defRPr sz="3135"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48096" y="481160"/>
            <a:ext cx="1421066" cy="300619"/>
          </a:xfrm>
          <a:prstGeom prst="rect">
            <a:avLst/>
          </a:prstGeom>
        </p:spPr>
      </p:pic>
      <p:sp>
        <p:nvSpPr>
          <p:cNvPr id="7" name="Text Placeholder 2"/>
          <p:cNvSpPr>
            <a:spLocks noGrp="1"/>
          </p:cNvSpPr>
          <p:nvPr>
            <p:ph type="body" sz="quarter" idx="13" hasCustomPrompt="1"/>
          </p:nvPr>
        </p:nvSpPr>
        <p:spPr>
          <a:xfrm>
            <a:off x="8334893" y="301619"/>
            <a:ext cx="3583210" cy="567015"/>
          </a:xfrm>
        </p:spPr>
        <p:txBody>
          <a:bodyPr lIns="182880" tIns="146304" rIns="182880" bIns="146304"/>
          <a:lstStyle>
            <a:lvl1pPr marL="0" indent="0" algn="r">
              <a:buNone/>
              <a:defRPr sz="1960">
                <a:latin typeface="+mn-lt"/>
              </a:defRPr>
            </a:lvl1pPr>
            <a:lvl2pPr marL="335979" indent="0">
              <a:buNone/>
              <a:defRPr sz="1960"/>
            </a:lvl2pPr>
            <a:lvl3pPr marL="559966" indent="0">
              <a:buNone/>
              <a:defRPr sz="1960"/>
            </a:lvl3pPr>
            <a:lvl4pPr marL="783952" indent="0">
              <a:buNone/>
              <a:defRPr sz="1960"/>
            </a:lvl4pPr>
            <a:lvl5pPr marL="1007939" indent="0">
              <a:buNone/>
              <a:defRPr sz="1960"/>
            </a:lvl5pPr>
          </a:lstStyle>
          <a:p>
            <a:pPr lvl="0"/>
            <a:r>
              <a:rPr lang="en-US" dirty="0"/>
              <a:t>Session Code Here</a:t>
            </a:r>
          </a:p>
        </p:txBody>
      </p:sp>
      <p:sp>
        <p:nvSpPr>
          <p:cNvPr id="2" name="TextBox 1"/>
          <p:cNvSpPr txBox="1"/>
          <p:nvPr userDrawn="1"/>
        </p:nvSpPr>
        <p:spPr>
          <a:xfrm>
            <a:off x="283234" y="5954047"/>
            <a:ext cx="1892447" cy="622056"/>
          </a:xfrm>
          <a:prstGeom prst="rect">
            <a:avLst/>
          </a:prstGeom>
          <a:noFill/>
        </p:spPr>
        <p:txBody>
          <a:bodyPr wrap="none" lIns="179212" tIns="143370" rIns="179212" bIns="143370" rtlCol="0">
            <a:spAutoFit/>
          </a:bodyPr>
          <a:lstStyle/>
          <a:p>
            <a:pPr marL="0" marR="0" lvl="0" indent="0" algn="l" defTabSz="913918" rtl="0" eaLnBrk="1" fontAlgn="auto" latinLnBrk="0" hangingPunct="1">
              <a:lnSpc>
                <a:spcPct val="90000"/>
              </a:lnSpc>
              <a:spcBef>
                <a:spcPts val="0"/>
              </a:spcBef>
              <a:spcAft>
                <a:spcPts val="588"/>
              </a:spcAft>
              <a:buClrTx/>
              <a:buSzTx/>
              <a:buFontTx/>
              <a:buNone/>
              <a:tabLst/>
              <a:defRPr/>
            </a:pPr>
            <a:r>
              <a:rPr kumimoji="0" lang="en-US" sz="2352"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#Build2016</a:t>
            </a:r>
          </a:p>
        </p:txBody>
      </p:sp>
    </p:spTree>
    <p:extLst>
      <p:ext uri="{BB962C8B-B14F-4D97-AF65-F5344CB8AC3E}">
        <p14:creationId xmlns:p14="http://schemas.microsoft.com/office/powerpoint/2010/main" val="29880667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itle Slide - Build">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087" y="6119147"/>
            <a:ext cx="1253051" cy="268786"/>
          </a:xfrm>
          <a:prstGeom prst="rect">
            <a:avLst/>
          </a:prstGeom>
        </p:spPr>
      </p:pic>
      <p:sp>
        <p:nvSpPr>
          <p:cNvPr id="18" name="Title 1"/>
          <p:cNvSpPr>
            <a:spLocks noGrp="1"/>
          </p:cNvSpPr>
          <p:nvPr>
            <p:ph type="title" hasCustomPrompt="1"/>
          </p:nvPr>
        </p:nvSpPr>
        <p:spPr>
          <a:xfrm>
            <a:off x="269232" y="2084187"/>
            <a:ext cx="9858042" cy="1793090"/>
          </a:xfrm>
          <a:noFill/>
        </p:spPr>
        <p:txBody>
          <a:bodyPr lIns="146304" tIns="91440" rIns="146304" bIns="91440" anchor="t" anchorCtr="0"/>
          <a:lstStyle>
            <a:lvl1pPr>
              <a:defRPr sz="5291"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233" y="3878574"/>
            <a:ext cx="9858043" cy="1792326"/>
          </a:xfrm>
          <a:noFill/>
        </p:spPr>
        <p:txBody>
          <a:bodyPr lIns="146304" tIns="109728" rIns="146304" bIns="109728">
            <a:noAutofit/>
          </a:bodyPr>
          <a:lstStyle>
            <a:lvl1pPr marL="0" indent="0">
              <a:spcBef>
                <a:spcPts val="0"/>
              </a:spcBef>
              <a:buNone/>
              <a:defRPr sz="3135"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7" name="Text Placeholder 2"/>
          <p:cNvSpPr>
            <a:spLocks noGrp="1"/>
          </p:cNvSpPr>
          <p:nvPr>
            <p:ph type="body" sz="quarter" idx="13" hasCustomPrompt="1"/>
          </p:nvPr>
        </p:nvSpPr>
        <p:spPr>
          <a:xfrm>
            <a:off x="8334893" y="301619"/>
            <a:ext cx="3583210" cy="567015"/>
          </a:xfrm>
        </p:spPr>
        <p:txBody>
          <a:bodyPr lIns="182880" tIns="146304" rIns="182880" bIns="146304"/>
          <a:lstStyle>
            <a:lvl1pPr marL="0" indent="0" algn="r">
              <a:buNone/>
              <a:defRPr sz="1960">
                <a:latin typeface="+mn-lt"/>
              </a:defRPr>
            </a:lvl1pPr>
            <a:lvl2pPr marL="335979" indent="0">
              <a:buNone/>
              <a:defRPr sz="1960"/>
            </a:lvl2pPr>
            <a:lvl3pPr marL="559966" indent="0">
              <a:buNone/>
              <a:defRPr sz="1960"/>
            </a:lvl3pPr>
            <a:lvl4pPr marL="783952" indent="0">
              <a:buNone/>
              <a:defRPr sz="1960"/>
            </a:lvl4pPr>
            <a:lvl5pPr marL="1007939" indent="0">
              <a:buNone/>
              <a:defRPr sz="1960"/>
            </a:lvl5pPr>
          </a:lstStyle>
          <a:p>
            <a:pPr lvl="0"/>
            <a:r>
              <a:rPr lang="en-US" dirty="0"/>
              <a:t>Session Code Here</a:t>
            </a:r>
          </a:p>
        </p:txBody>
      </p:sp>
      <p:sp>
        <p:nvSpPr>
          <p:cNvPr id="8" name="Freeform 7"/>
          <p:cNvSpPr>
            <a:spLocks noChangeAspect="1" noEditPoints="1"/>
          </p:cNvSpPr>
          <p:nvPr userDrawn="1"/>
        </p:nvSpPr>
        <p:spPr bwMode="black">
          <a:xfrm>
            <a:off x="448095" y="481157"/>
            <a:ext cx="1214334" cy="30482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07" tIns="44802" rIns="89607" bIns="44802" numCol="1" anchor="t" anchorCtr="0" compatLnSpc="1">
            <a:prstTxWarp prst="textNoShape">
              <a:avLst/>
            </a:prstTxWarp>
          </a:bodyPr>
          <a:lstStyle/>
          <a:p>
            <a:pPr marL="0" marR="0" lvl="0" indent="0" algn="l" defTabSz="913918"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404040"/>
              </a:solidFill>
              <a:effectLst/>
              <a:uLnTx/>
              <a:uFillTx/>
              <a:latin typeface="Segoe UI"/>
              <a:ea typeface="+mn-ea"/>
              <a:cs typeface="+mn-cs"/>
            </a:endParaRPr>
          </a:p>
        </p:txBody>
      </p:sp>
      <p:sp>
        <p:nvSpPr>
          <p:cNvPr id="9" name="TextBox 8"/>
          <p:cNvSpPr txBox="1"/>
          <p:nvPr userDrawn="1"/>
        </p:nvSpPr>
        <p:spPr>
          <a:xfrm>
            <a:off x="283234" y="5954047"/>
            <a:ext cx="1892447" cy="622056"/>
          </a:xfrm>
          <a:prstGeom prst="rect">
            <a:avLst/>
          </a:prstGeom>
          <a:noFill/>
        </p:spPr>
        <p:txBody>
          <a:bodyPr wrap="none" lIns="179212" tIns="143370" rIns="179212" bIns="143370" rtlCol="0">
            <a:spAutoFit/>
          </a:bodyPr>
          <a:lstStyle/>
          <a:p>
            <a:pPr marL="0" marR="0" lvl="0" indent="0" algn="l" defTabSz="913918" rtl="0" eaLnBrk="1" fontAlgn="auto" latinLnBrk="0" hangingPunct="1">
              <a:lnSpc>
                <a:spcPct val="90000"/>
              </a:lnSpc>
              <a:spcBef>
                <a:spcPts val="0"/>
              </a:spcBef>
              <a:spcAft>
                <a:spcPts val="588"/>
              </a:spcAft>
              <a:buClrTx/>
              <a:buSzTx/>
              <a:buFontTx/>
              <a:buNone/>
              <a:tabLst/>
              <a:defRPr/>
            </a:pPr>
            <a:r>
              <a:rPr kumimoji="0" lang="en-US" sz="2352"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#Build2016</a:t>
            </a:r>
          </a:p>
        </p:txBody>
      </p:sp>
    </p:spTree>
    <p:extLst>
      <p:ext uri="{BB962C8B-B14F-4D97-AF65-F5344CB8AC3E}">
        <p14:creationId xmlns:p14="http://schemas.microsoft.com/office/powerpoint/2010/main" val="6997379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170" y="1189179"/>
            <a:ext cx="11650488"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0"/>
            </a:lvl2pPr>
            <a:lvl3pPr marL="223987" indent="0">
              <a:buNone/>
              <a:defRPr/>
            </a:lvl3pPr>
            <a:lvl4pPr marL="447973" indent="0">
              <a:buNone/>
              <a:defRPr/>
            </a:lvl4pPr>
            <a:lvl5pPr marL="671959"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9056264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0"/>
            <a:ext cx="11152188"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s-ES_tradnl"/>
              <a:t>Click to edit Master title style</a:t>
            </a:r>
            <a:endParaRPr lang="en-US" dirty="0"/>
          </a:p>
        </p:txBody>
      </p:sp>
      <p:sp>
        <p:nvSpPr>
          <p:cNvPr id="6" name="Text Placeholder 5"/>
          <p:cNvSpPr>
            <a:spLocks noGrp="1"/>
          </p:cNvSpPr>
          <p:nvPr>
            <p:ph type="body" sz="quarter" idx="10" hasCustomPrompt="1"/>
          </p:nvPr>
        </p:nvSpPr>
        <p:spPr bwMode="white">
          <a:xfrm>
            <a:off x="519112" y="1447799"/>
            <a:ext cx="11149013"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4151867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170" y="1189179"/>
            <a:ext cx="11650488"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3987" indent="0">
              <a:buNone/>
              <a:defRPr/>
            </a:lvl3pPr>
            <a:lvl4pPr marL="447973" indent="0">
              <a:buNone/>
              <a:defRPr/>
            </a:lvl4pPr>
            <a:lvl5pPr marL="671959"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8557476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70" y="1189177"/>
            <a:ext cx="11650488" cy="2052030"/>
          </a:xfrm>
        </p:spPr>
        <p:txBody>
          <a:bodyPr>
            <a:spAutoFit/>
          </a:bodyPr>
          <a:lstStyle>
            <a:lvl1pPr>
              <a:defRPr sz="3919">
                <a:gradFill>
                  <a:gsLst>
                    <a:gs pos="1250">
                      <a:schemeClr val="tx2"/>
                    </a:gs>
                    <a:gs pos="99000">
                      <a:schemeClr val="tx2"/>
                    </a:gs>
                  </a:gsLst>
                  <a:lin ang="5400000" scaled="0"/>
                </a:gra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478241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70" y="1189177"/>
            <a:ext cx="11650488" cy="2052030"/>
          </a:xfrm>
        </p:spPr>
        <p:txBody>
          <a:bodyPr>
            <a:spAutoFit/>
          </a:bodyPr>
          <a:lstStyle>
            <a:lvl1pPr>
              <a:defRPr sz="3919"/>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1083930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2" y="1189175"/>
            <a:ext cx="5377147" cy="1877004"/>
          </a:xfrm>
        </p:spPr>
        <p:txBody>
          <a:bodyPr wrap="square">
            <a:spAutoFit/>
          </a:bodyPr>
          <a:lstStyle>
            <a:lvl1pPr marL="0" indent="0">
              <a:spcBef>
                <a:spcPts val="1200"/>
              </a:spcBef>
              <a:buClr>
                <a:schemeClr val="tx1"/>
              </a:buClr>
              <a:buFont typeface="Wingdings" pitchFamily="2" charset="2"/>
              <a:buNone/>
              <a:defRPr sz="3135">
                <a:gradFill>
                  <a:gsLst>
                    <a:gs pos="1250">
                      <a:schemeClr val="tx2"/>
                    </a:gs>
                    <a:gs pos="99000">
                      <a:schemeClr val="tx2"/>
                    </a:gs>
                  </a:gsLst>
                  <a:lin ang="5400000" scaled="0"/>
                </a:gradFill>
              </a:defRPr>
            </a:lvl1pPr>
            <a:lvl2pPr marL="0" indent="0">
              <a:buNone/>
              <a:defRPr sz="1960"/>
            </a:lvl2pPr>
            <a:lvl3pPr marL="227097" indent="0">
              <a:buNone/>
              <a:tabLst/>
              <a:defRPr sz="1960"/>
            </a:lvl3pPr>
            <a:lvl4pPr marL="451084" indent="0">
              <a:buNone/>
              <a:defRPr/>
            </a:lvl4pPr>
            <a:lvl5pPr marL="67195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2510" y="1189175"/>
            <a:ext cx="5377147" cy="1877004"/>
          </a:xfrm>
        </p:spPr>
        <p:txBody>
          <a:bodyPr wrap="square">
            <a:spAutoFit/>
          </a:bodyPr>
          <a:lstStyle>
            <a:lvl1pPr marL="0" indent="0">
              <a:spcBef>
                <a:spcPts val="1200"/>
              </a:spcBef>
              <a:buClr>
                <a:schemeClr val="tx1"/>
              </a:buClr>
              <a:buFont typeface="Wingdings" pitchFamily="2" charset="2"/>
              <a:buNone/>
              <a:defRPr sz="3135">
                <a:gradFill>
                  <a:gsLst>
                    <a:gs pos="1250">
                      <a:schemeClr val="tx2"/>
                    </a:gs>
                    <a:gs pos="99000">
                      <a:schemeClr val="tx2"/>
                    </a:gs>
                  </a:gsLst>
                  <a:lin ang="5400000" scaled="0"/>
                </a:gradFill>
              </a:defRPr>
            </a:lvl1pPr>
            <a:lvl2pPr marL="0" indent="0">
              <a:buNone/>
              <a:defRPr sz="1960"/>
            </a:lvl2pPr>
            <a:lvl3pPr marL="227097" indent="0">
              <a:buNone/>
              <a:tabLst/>
              <a:defRPr sz="1960"/>
            </a:lvl3pPr>
            <a:lvl4pPr marL="451084" indent="0">
              <a:buNone/>
              <a:defRPr/>
            </a:lvl4pPr>
            <a:lvl5pPr marL="67195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1430952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2" y="1189175"/>
            <a:ext cx="5377147" cy="1877004"/>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0"/>
            </a:lvl2pPr>
            <a:lvl3pPr marL="227097" indent="0">
              <a:buNone/>
              <a:tabLst/>
              <a:defRPr sz="1960"/>
            </a:lvl3pPr>
            <a:lvl4pPr marL="451084" indent="0">
              <a:buNone/>
              <a:defRPr/>
            </a:lvl4pPr>
            <a:lvl5pPr marL="67195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2510" y="1189175"/>
            <a:ext cx="5377147" cy="1877004"/>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0"/>
            </a:lvl2pPr>
            <a:lvl3pPr marL="227097" indent="0">
              <a:buNone/>
              <a:tabLst/>
              <a:defRPr sz="1960"/>
            </a:lvl3pPr>
            <a:lvl4pPr marL="451084" indent="0">
              <a:buNone/>
              <a:defRPr/>
            </a:lvl4pPr>
            <a:lvl5pPr marL="67195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9466382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2" y="1189176"/>
            <a:ext cx="5377147" cy="2377940"/>
          </a:xfrm>
        </p:spPr>
        <p:txBody>
          <a:bodyPr wrap="square">
            <a:spAutoFit/>
          </a:bodyPr>
          <a:lstStyle>
            <a:lvl1pPr marL="281539" indent="-281539">
              <a:spcBef>
                <a:spcPts val="1200"/>
              </a:spcBef>
              <a:buClr>
                <a:schemeClr val="tx2"/>
              </a:buClr>
              <a:buFont typeface="Arial" pitchFamily="34" charset="0"/>
              <a:buChar char="•"/>
              <a:defRPr sz="3135">
                <a:gradFill>
                  <a:gsLst>
                    <a:gs pos="1250">
                      <a:schemeClr val="tx2"/>
                    </a:gs>
                    <a:gs pos="99000">
                      <a:schemeClr val="tx2"/>
                    </a:gs>
                  </a:gsLst>
                  <a:lin ang="5400000" scaled="0"/>
                </a:gradFill>
              </a:defRPr>
            </a:lvl1pPr>
            <a:lvl2pPr marL="520446" indent="-228488">
              <a:defRPr sz="2352"/>
            </a:lvl2pPr>
            <a:lvl3pPr marL="685465" indent="-165020">
              <a:tabLst/>
              <a:defRPr sz="1960"/>
            </a:lvl3pPr>
            <a:lvl4pPr marL="863178" indent="-177714">
              <a:defRPr/>
            </a:lvl4pPr>
            <a:lvl5pPr marL="1028197" indent="-16502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2510" y="1189176"/>
            <a:ext cx="5377147" cy="2377940"/>
          </a:xfrm>
        </p:spPr>
        <p:txBody>
          <a:bodyPr wrap="square">
            <a:spAutoFit/>
          </a:bodyPr>
          <a:lstStyle>
            <a:lvl1pPr marL="281539" indent="-281539">
              <a:spcBef>
                <a:spcPts val="1200"/>
              </a:spcBef>
              <a:buClr>
                <a:schemeClr val="tx2"/>
              </a:buClr>
              <a:buFont typeface="Arial" pitchFamily="34" charset="0"/>
              <a:buChar char="•"/>
              <a:defRPr sz="3135">
                <a:gradFill>
                  <a:gsLst>
                    <a:gs pos="1250">
                      <a:schemeClr val="tx2"/>
                    </a:gs>
                    <a:gs pos="99000">
                      <a:schemeClr val="tx2"/>
                    </a:gs>
                  </a:gsLst>
                  <a:lin ang="5400000" scaled="0"/>
                </a:gradFill>
              </a:defRPr>
            </a:lvl1pPr>
            <a:lvl2pPr marL="520446" indent="-228488">
              <a:defRPr sz="2352"/>
            </a:lvl2pPr>
            <a:lvl3pPr marL="685465" indent="-165020">
              <a:tabLst/>
              <a:defRPr sz="1960"/>
            </a:lvl3pPr>
            <a:lvl4pPr marL="863178" indent="-177714">
              <a:defRPr/>
            </a:lvl4pPr>
            <a:lvl5pPr marL="1028197" indent="-16502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5131639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2" y="1189176"/>
            <a:ext cx="5377147" cy="2377940"/>
          </a:xfrm>
        </p:spPr>
        <p:txBody>
          <a:bodyPr wrap="square">
            <a:spAutoFit/>
          </a:bodyPr>
          <a:lstStyle>
            <a:lvl1pPr marL="281539" indent="-281539">
              <a:spcBef>
                <a:spcPts val="1200"/>
              </a:spcBef>
              <a:buClr>
                <a:schemeClr val="tx1"/>
              </a:buClr>
              <a:buFont typeface="Arial" pitchFamily="34" charset="0"/>
              <a:buChar char="•"/>
              <a:defRPr sz="3135"/>
            </a:lvl1pPr>
            <a:lvl2pPr marL="520446" indent="-228488">
              <a:defRPr sz="2352"/>
            </a:lvl2pPr>
            <a:lvl3pPr marL="685465" indent="-165020">
              <a:tabLst/>
              <a:defRPr sz="1960"/>
            </a:lvl3pPr>
            <a:lvl4pPr marL="863178" indent="-177714">
              <a:defRPr/>
            </a:lvl4pPr>
            <a:lvl5pPr marL="1028197" indent="-16502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2510" y="1189176"/>
            <a:ext cx="5377147" cy="2377940"/>
          </a:xfrm>
        </p:spPr>
        <p:txBody>
          <a:bodyPr wrap="square">
            <a:spAutoFit/>
          </a:bodyPr>
          <a:lstStyle>
            <a:lvl1pPr marL="281539" indent="-281539">
              <a:spcBef>
                <a:spcPts val="1200"/>
              </a:spcBef>
              <a:buClr>
                <a:schemeClr val="tx1"/>
              </a:buClr>
              <a:buFont typeface="Arial" pitchFamily="34" charset="0"/>
              <a:buChar char="•"/>
              <a:defRPr sz="3135"/>
            </a:lvl1pPr>
            <a:lvl2pPr marL="520446" indent="-228488">
              <a:defRPr sz="2352"/>
            </a:lvl2pPr>
            <a:lvl3pPr marL="685465" indent="-165020">
              <a:tabLst/>
              <a:defRPr sz="1960"/>
            </a:lvl3pPr>
            <a:lvl4pPr marL="863178" indent="-177714">
              <a:defRPr/>
            </a:lvl4pPr>
            <a:lvl5pPr marL="1028197" indent="-16502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175440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08614919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079503" y="2906013"/>
            <a:ext cx="10032135" cy="899665"/>
          </a:xfrm>
        </p:spPr>
        <p:txBody>
          <a:bodyPr anchor="ctr" anchorCtr="0"/>
          <a:lstStyle>
            <a:lvl1pPr algn="l">
              <a:defRPr>
                <a:gradFill>
                  <a:gsLst>
                    <a:gs pos="1250">
                      <a:schemeClr val="tx1"/>
                    </a:gs>
                    <a:gs pos="100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2960726215"/>
      </p:ext>
    </p:extLst>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1186358"/>
            <a:ext cx="8961914" cy="1158793"/>
          </a:xfrm>
          <a:noFill/>
        </p:spPr>
        <p:txBody>
          <a:bodyPr wrap="square" tIns="91440" bIns="91440" anchor="t" anchorCtr="0">
            <a:spAutoFit/>
          </a:bodyPr>
          <a:lstStyle>
            <a:lvl1pPr>
              <a:defRPr sz="7054" spc="-98" baseline="0">
                <a:gradFill>
                  <a:gsLst>
                    <a:gs pos="24779">
                      <a:srgbClr val="000000"/>
                    </a:gs>
                    <a:gs pos="70000">
                      <a:srgbClr val="000000"/>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171" y="3877277"/>
            <a:ext cx="8961913" cy="724246"/>
          </a:xfrm>
          <a:noFill/>
        </p:spPr>
        <p:txBody>
          <a:bodyPr wrap="square" lIns="182880" tIns="146304" rIns="182880" bIns="146304">
            <a:spAutoFit/>
          </a:bodyPr>
          <a:lstStyle>
            <a:lvl1pPr marL="0" indent="0">
              <a:spcBef>
                <a:spcPts val="0"/>
              </a:spcBef>
              <a:buNone/>
              <a:defRPr sz="3135" spc="0" baseline="0">
                <a:gradFill>
                  <a:gsLst>
                    <a:gs pos="24779">
                      <a:srgbClr val="000000"/>
                    </a:gs>
                    <a:gs pos="70000">
                      <a:srgbClr val="000000"/>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525794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_Blank Color Layout White">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472786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1" y="1186358"/>
            <a:ext cx="8961913" cy="1158793"/>
          </a:xfrm>
          <a:noFill/>
        </p:spPr>
        <p:txBody>
          <a:bodyPr wrap="square" tIns="91440" bIns="91440" anchor="t" anchorCtr="0">
            <a:spAutoFit/>
          </a:bodyPr>
          <a:lstStyle>
            <a:lvl1pPr>
              <a:defRPr sz="7054" spc="-98"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30768740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2084174"/>
            <a:ext cx="11650488" cy="1158793"/>
          </a:xfrm>
          <a:noFill/>
        </p:spPr>
        <p:txBody>
          <a:bodyPr tIns="91440" bIns="91440" anchor="t" anchorCtr="0">
            <a:spAutoFit/>
          </a:bodyPr>
          <a:lstStyle>
            <a:lvl1pPr>
              <a:defRPr sz="7054"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8071685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2084174"/>
            <a:ext cx="11650488" cy="1158793"/>
          </a:xfrm>
          <a:noFill/>
        </p:spPr>
        <p:txBody>
          <a:bodyPr tIns="91440" bIns="91440" anchor="t" anchorCtr="0">
            <a:spAutoFit/>
          </a:bodyPr>
          <a:lstStyle>
            <a:lvl1pPr>
              <a:defRPr sz="7054" spc="-98" baseline="0">
                <a:gradFill>
                  <a:gsLst>
                    <a:gs pos="92035">
                      <a:srgbClr val="000000"/>
                    </a:gs>
                    <a:gs pos="75000">
                      <a:srgbClr val="000000"/>
                    </a:gs>
                  </a:gsLst>
                  <a:lin ang="5400000" scaled="0"/>
                </a:gradFill>
              </a:defRPr>
            </a:lvl1pPr>
          </a:lstStyle>
          <a:p>
            <a:r>
              <a:rPr lang="en-US" dirty="0"/>
              <a:t>Section title</a:t>
            </a:r>
          </a:p>
        </p:txBody>
      </p:sp>
    </p:spTree>
    <p:extLst>
      <p:ext uri="{BB962C8B-B14F-4D97-AF65-F5344CB8AC3E}">
        <p14:creationId xmlns:p14="http://schemas.microsoft.com/office/powerpoint/2010/main" val="223204498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2" y="1217195"/>
            <a:ext cx="5377147" cy="1973570"/>
          </a:xfrm>
        </p:spPr>
        <p:txBody>
          <a:bodyPr>
            <a:spAutoFit/>
          </a:bodyPr>
          <a:lstStyle>
            <a:lvl1pPr>
              <a:defRPr sz="6467"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5968" y="0"/>
            <a:ext cx="6092857" cy="6856100"/>
          </a:xfrm>
          <a:blipFill dpi="0" rotWithShape="1">
            <a:blip r:embed="rId2"/>
            <a:srcRect/>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29294827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345059475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17462681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88825"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3" tIns="45703" rIns="45703" bIns="45703" numCol="1" spcCol="0" rtlCol="0" fromWordArt="0" anchor="ctr" anchorCtr="0" forceAA="0" compatLnSpc="1">
            <a:prstTxWarp prst="textNoShape">
              <a:avLst/>
            </a:prstTxWarp>
            <a:noAutofit/>
          </a:bodyPr>
          <a:lstStyle/>
          <a:p>
            <a:pPr marL="0" marR="0" lvl="0" indent="0" algn="ctr" defTabSz="913653" rtl="0" eaLnBrk="1" fontAlgn="base" latinLnBrk="0" hangingPunct="1">
              <a:lnSpc>
                <a:spcPct val="100000"/>
              </a:lnSpc>
              <a:spcBef>
                <a:spcPct val="0"/>
              </a:spcBef>
              <a:spcAft>
                <a:spcPct val="0"/>
              </a:spcAft>
              <a:buClrTx/>
              <a:buSzTx/>
              <a:buFontTx/>
              <a:buNone/>
              <a:tabLst/>
              <a:defRPr/>
            </a:pPr>
            <a:endParaRPr kumimoji="0" lang="en-US" sz="176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169" y="1197324"/>
            <a:ext cx="11650487" cy="1956973"/>
          </a:xfrm>
        </p:spPr>
        <p:txBody>
          <a:bodyPr/>
          <a:lstStyle>
            <a:lvl1pPr marL="0" indent="0">
              <a:buNone/>
              <a:defRPr sz="3233">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55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8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12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2978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25494029"/>
      </p:ext>
    </p:extLst>
  </p:cSld>
  <p:clrMapOvr>
    <a:masterClrMapping/>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Closing logo slide_color">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169" y="6171618"/>
            <a:ext cx="11650487" cy="395317"/>
          </a:xfrm>
          <a:prstGeom prst="rect">
            <a:avLst/>
          </a:prstGeom>
          <a:noFill/>
          <a:ln w="12700">
            <a:noFill/>
            <a:miter lim="800000"/>
            <a:headEnd type="none" w="sm" len="sm"/>
            <a:tailEnd type="none" w="sm" len="sm"/>
          </a:ln>
          <a:effectLst/>
        </p:spPr>
        <p:txBody>
          <a:bodyPr vert="horz" wrap="square" lIns="179212" tIns="143370" rIns="179212" bIns="143370" numCol="1" anchor="t" anchorCtr="0" compatLnSpc="1">
            <a:prstTxWarp prst="textNoShape">
              <a:avLst/>
            </a:prstTxWarp>
            <a:spAutoFit/>
          </a:bodyPr>
          <a:lstStyle/>
          <a:p>
            <a:pPr marL="0" marR="0" lvl="0" indent="0" algn="l" defTabSz="91347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505050"/>
                    </a:gs>
                    <a:gs pos="100000">
                      <a:srgbClr val="505050"/>
                    </a:gs>
                  </a:gsLst>
                  <a:lin ang="5400000" scaled="0"/>
                </a:gradFill>
                <a:effectLst/>
                <a:uLnTx/>
                <a:uFillTx/>
                <a:latin typeface="Segoe UI"/>
                <a:ea typeface="+mn-ea"/>
                <a:cs typeface="Segoe UI" pitchFamily="34" charset="0"/>
              </a:rPr>
              <a:t>© 2016 Microsoft Corporation. All rights reserved.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4774" y="470068"/>
            <a:ext cx="1407711" cy="300619"/>
          </a:xfrm>
          <a:prstGeom prst="rect">
            <a:avLst/>
          </a:prstGeom>
        </p:spPr>
      </p:pic>
    </p:spTree>
    <p:extLst>
      <p:ext uri="{BB962C8B-B14F-4D97-AF65-F5344CB8AC3E}">
        <p14:creationId xmlns:p14="http://schemas.microsoft.com/office/powerpoint/2010/main" val="275171533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70" y="1189179"/>
            <a:ext cx="11650488" cy="2396047"/>
          </a:xfrm>
          <a:prstGeom prst="rect">
            <a:avLst/>
          </a:prstGeom>
        </p:spPr>
        <p:txBody>
          <a:bodyPr/>
          <a:lstStyle>
            <a:lvl1pPr marL="284650" indent="-284650">
              <a:buClr>
                <a:schemeClr val="tx1"/>
              </a:buClr>
              <a:buSzPct val="90000"/>
              <a:buFont typeface="Arial" pitchFamily="34" charset="0"/>
              <a:buChar char="•"/>
              <a:defRPr sz="352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9966" indent="-275318">
              <a:buClr>
                <a:schemeClr val="tx1"/>
              </a:buClr>
              <a:buSzPct val="90000"/>
              <a:buFont typeface="Arial" pitchFamily="34" charset="0"/>
              <a:buChar char="•"/>
              <a:defRPr sz="3135">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616" indent="-284650">
              <a:buClr>
                <a:schemeClr val="tx1"/>
              </a:buClr>
              <a:buSzPct val="90000"/>
              <a:buFont typeface="Arial" pitchFamily="34" charset="0"/>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602" indent="-223987">
              <a:buClr>
                <a:schemeClr val="tx1"/>
              </a:buClr>
              <a:buSzPct val="90000"/>
              <a:buFont typeface="Arial" pitchFamily="34" charset="0"/>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588" indent="-223987">
              <a:buClr>
                <a:schemeClr val="tx1"/>
              </a:buClr>
              <a:buSzPct val="90000"/>
              <a:buFont typeface="Arial" pitchFamily="34" charset="0"/>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7"/>
            <a:ext cx="12188826"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5"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4564592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399" b="0" i="0">
                <a:solidFill>
                  <a:srgbClr val="FF5700"/>
                </a:solidFill>
                <a:latin typeface="Arial"/>
                <a:cs typeface="Arial"/>
              </a:defRPr>
            </a:lvl1pPr>
          </a:lstStyle>
          <a:p>
            <a:endParaRPr/>
          </a:p>
        </p:txBody>
      </p:sp>
      <p:sp>
        <p:nvSpPr>
          <p:cNvPr id="3" name="Holder 3"/>
          <p:cNvSpPr>
            <a:spLocks noGrp="1"/>
          </p:cNvSpPr>
          <p:nvPr>
            <p:ph type="body" idx="1"/>
          </p:nvPr>
        </p:nvSpPr>
        <p:spPr>
          <a:xfrm>
            <a:off x="269172" y="1189178"/>
            <a:ext cx="11650486" cy="387670"/>
          </a:xfrm>
        </p:spPr>
        <p:txBody>
          <a:bodyPr lIns="0" tIns="0" rIns="0" bIns="0"/>
          <a:lstStyle>
            <a:lvl1pPr>
              <a:defRPr sz="2799" b="0" i="0">
                <a:solidFill>
                  <a:schemeClr val="tx1"/>
                </a:solidFill>
                <a:latin typeface="Arial Black"/>
                <a:cs typeface="Arial Black"/>
              </a:defRPr>
            </a:lvl1pPr>
          </a:lstStyle>
          <a:p>
            <a:endParaRPr/>
          </a:p>
        </p:txBody>
      </p:sp>
      <p:sp>
        <p:nvSpPr>
          <p:cNvPr id="4" name="Holder 4"/>
          <p:cNvSpPr>
            <a:spLocks noGrp="1"/>
          </p:cNvSpPr>
          <p:nvPr>
            <p:ph type="ftr" sz="quarter" idx="5"/>
          </p:nvPr>
        </p:nvSpPr>
        <p:spPr/>
        <p:txBody>
          <a:bodyPr lIns="0" tIns="0" rIns="0" bIns="0"/>
          <a:lstStyle>
            <a:lvl1pPr>
              <a:defRPr sz="600" b="0" i="0">
                <a:solidFill>
                  <a:schemeClr val="bg1"/>
                </a:solidFill>
                <a:latin typeface="Arial Black"/>
                <a:cs typeface="Arial Black"/>
              </a:defRPr>
            </a:lvl1pPr>
          </a:lstStyle>
          <a:p>
            <a:pPr marL="12696">
              <a:spcBef>
                <a:spcPts val="145"/>
              </a:spcBef>
            </a:pPr>
            <a:r>
              <a:rPr lang="en-US" spc="-50"/>
              <a:t>©2016 </a:t>
            </a:r>
            <a:r>
              <a:rPr lang="en-US" spc="-85"/>
              <a:t>Avanade Inc. </a:t>
            </a:r>
            <a:r>
              <a:rPr lang="en-US" spc="-70"/>
              <a:t>All </a:t>
            </a:r>
            <a:r>
              <a:rPr lang="en-US" spc="-80"/>
              <a:t>Rights</a:t>
            </a:r>
            <a:r>
              <a:rPr lang="en-US" spc="-15"/>
              <a:t> </a:t>
            </a:r>
            <a:r>
              <a:rPr lang="en-US" spc="-90"/>
              <a:t>Reserved.</a:t>
            </a:r>
            <a:endParaRPr lang="en-US" spc="-90" dirty="0"/>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1/21/2019</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53488519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77510" y="1635896"/>
            <a:ext cx="2688574" cy="4931036"/>
          </a:xfrm>
        </p:spPr>
        <p:txBody>
          <a:bodyPr>
            <a:noAutofit/>
          </a:bodyPr>
          <a:lstStyle>
            <a:lvl1pPr marL="336076" indent="-336076">
              <a:buNone/>
              <a:defRPr kumimoji="0" lang="en-US" sz="2352"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5974"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553557489"/>
      </p:ext>
    </p:extLst>
  </p:cSld>
  <p:clrMapOvr>
    <a:masterClrMapping/>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92642"/>
            <a:ext cx="10237787" cy="914096"/>
          </a:xfrm>
        </p:spPr>
        <p:txBody>
          <a:bodyPr anchor="b" anchorCtr="0"/>
          <a:lstStyle>
            <a:lvl1pPr>
              <a:defRPr sz="6600" spc="-150" baseline="0">
                <a:solidFill>
                  <a:schemeClr val="tx1">
                    <a:alpha val="99000"/>
                  </a:schemeClr>
                </a:solidFill>
              </a:defRPr>
            </a:lvl1pPr>
          </a:lstStyle>
          <a:p>
            <a:r>
              <a:rPr lang="en-US" dirty="0"/>
              <a:t>Click to edit title style</a:t>
            </a:r>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solidFill>
                  <a:schemeClr val="tx2">
                    <a:lumMod val="40000"/>
                    <a:lumOff val="60000"/>
                    <a:alpha val="99000"/>
                  </a:schemeClr>
                </a:solidFill>
                <a:latin typeface="+mj-lt"/>
              </a:defRPr>
            </a:lvl1pPr>
          </a:lstStyle>
          <a:p>
            <a:pPr lvl="0"/>
            <a:r>
              <a:rPr lang="en-US" dirty="0"/>
              <a:t>Speaker Title</a:t>
            </a:r>
          </a:p>
        </p:txBody>
      </p:sp>
      <p:sp>
        <p:nvSpPr>
          <p:cNvPr id="452" name="Rectangle 451"/>
          <p:cNvSpPr/>
          <p:nvPr userDrawn="1"/>
        </p:nvSpPr>
        <p:spPr bwMode="auto">
          <a:xfrm>
            <a:off x="9847978" y="-160540"/>
            <a:ext cx="1828800" cy="1828800"/>
          </a:xfrm>
          <a:prstGeom prst="rect">
            <a:avLst/>
          </a:prstGeom>
          <a:noFill/>
          <a:ln w="28575">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53" name="Rectangle 452"/>
          <p:cNvSpPr/>
          <p:nvPr userDrawn="1"/>
        </p:nvSpPr>
        <p:spPr bwMode="auto">
          <a:xfrm>
            <a:off x="9262520" y="1298576"/>
            <a:ext cx="1170916" cy="1170916"/>
          </a:xfrm>
          <a:prstGeom prst="rect">
            <a:avLst/>
          </a:prstGeom>
          <a:noFill/>
          <a:ln w="57150">
            <a:solidFill>
              <a:schemeClr val="tx1">
                <a:alpha val="2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54" name="Rectangle 453"/>
          <p:cNvSpPr/>
          <p:nvPr userDrawn="1"/>
        </p:nvSpPr>
        <p:spPr bwMode="auto">
          <a:xfrm>
            <a:off x="9262520" y="-160540"/>
            <a:ext cx="875010" cy="875010"/>
          </a:xfrm>
          <a:prstGeom prst="rect">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55" name="Rectangle 454"/>
          <p:cNvSpPr/>
          <p:nvPr userDrawn="1"/>
        </p:nvSpPr>
        <p:spPr bwMode="auto">
          <a:xfrm>
            <a:off x="8219107" y="1423060"/>
            <a:ext cx="665432" cy="665432"/>
          </a:xfrm>
          <a:prstGeom prst="rect">
            <a:avLst/>
          </a:prstGeom>
          <a:noFill/>
          <a:ln w="28575">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56" name="Rectangle 455"/>
          <p:cNvSpPr/>
          <p:nvPr userDrawn="1"/>
        </p:nvSpPr>
        <p:spPr bwMode="auto">
          <a:xfrm>
            <a:off x="9262520" y="5753556"/>
            <a:ext cx="1170916" cy="1170916"/>
          </a:xfrm>
          <a:prstGeom prst="rect">
            <a:avLst/>
          </a:prstGeom>
          <a:noFill/>
          <a:ln w="762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57" name="Rectangle 456"/>
          <p:cNvSpPr/>
          <p:nvPr userDrawn="1"/>
        </p:nvSpPr>
        <p:spPr bwMode="auto">
          <a:xfrm>
            <a:off x="10527822" y="5081417"/>
            <a:ext cx="773912" cy="773912"/>
          </a:xfrm>
          <a:prstGeom prst="rect">
            <a:avLst/>
          </a:prstGeom>
          <a:noFill/>
          <a:ln w="190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58" name="Rectangle 457"/>
          <p:cNvSpPr/>
          <p:nvPr userDrawn="1"/>
        </p:nvSpPr>
        <p:spPr bwMode="auto">
          <a:xfrm>
            <a:off x="11216481" y="5610291"/>
            <a:ext cx="316712" cy="316712"/>
          </a:xfrm>
          <a:prstGeom prst="rect">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59" name="Rectangle 458"/>
          <p:cNvSpPr/>
          <p:nvPr userDrawn="1"/>
        </p:nvSpPr>
        <p:spPr bwMode="auto">
          <a:xfrm>
            <a:off x="10622883" y="6339014"/>
            <a:ext cx="2361286" cy="2361286"/>
          </a:xfrm>
          <a:prstGeom prst="rect">
            <a:avLst/>
          </a:prstGeom>
          <a:noFill/>
          <a:ln w="571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60" name="Rectangle 459"/>
          <p:cNvSpPr/>
          <p:nvPr userDrawn="1"/>
        </p:nvSpPr>
        <p:spPr bwMode="auto">
          <a:xfrm>
            <a:off x="681947" y="442110"/>
            <a:ext cx="1255574" cy="1255574"/>
          </a:xfrm>
          <a:prstGeom prst="rect">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61" name="Rectangle 460"/>
          <p:cNvSpPr/>
          <p:nvPr userDrawn="1"/>
        </p:nvSpPr>
        <p:spPr bwMode="auto">
          <a:xfrm>
            <a:off x="1866442" y="-160540"/>
            <a:ext cx="513190" cy="513190"/>
          </a:xfrm>
          <a:prstGeom prst="rect">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62" name="Rectangle 461"/>
          <p:cNvSpPr/>
          <p:nvPr userDrawn="1"/>
        </p:nvSpPr>
        <p:spPr bwMode="auto">
          <a:xfrm>
            <a:off x="11749866" y="1234418"/>
            <a:ext cx="244474" cy="244474"/>
          </a:xfrm>
          <a:prstGeom prst="rect">
            <a:avLst/>
          </a:prstGeom>
          <a:noFill/>
          <a:ln w="190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63" name="Rectangle 462"/>
          <p:cNvSpPr/>
          <p:nvPr userDrawn="1"/>
        </p:nvSpPr>
        <p:spPr bwMode="auto">
          <a:xfrm>
            <a:off x="5824555" y="1918422"/>
            <a:ext cx="875010" cy="875010"/>
          </a:xfrm>
          <a:prstGeom prst="rect">
            <a:avLst/>
          </a:prstGeom>
          <a:noFill/>
          <a:ln w="9525">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64" name="Rectangle 463"/>
          <p:cNvSpPr/>
          <p:nvPr userDrawn="1"/>
        </p:nvSpPr>
        <p:spPr bwMode="auto">
          <a:xfrm>
            <a:off x="4973451" y="5410281"/>
            <a:ext cx="603404" cy="603404"/>
          </a:xfrm>
          <a:prstGeom prst="rect">
            <a:avLst/>
          </a:prstGeom>
          <a:noFill/>
          <a:ln w="381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65" name="Rectangle 464"/>
          <p:cNvSpPr/>
          <p:nvPr userDrawn="1"/>
        </p:nvSpPr>
        <p:spPr bwMode="auto">
          <a:xfrm>
            <a:off x="5629432" y="4681875"/>
            <a:ext cx="1030108" cy="1030108"/>
          </a:xfrm>
          <a:prstGeom prst="rect">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710151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971952"/>
            <a:ext cx="11149013" cy="914096"/>
          </a:xfrm>
        </p:spPr>
        <p:txBody>
          <a:bodyPr anchor="ctr" anchorCtr="0"/>
          <a:lstStyle>
            <a:lvl1pPr>
              <a:defRPr sz="6600" spc="-300" baseline="0">
                <a:solidFill>
                  <a:schemeClr val="tx1">
                    <a:alpha val="99000"/>
                  </a:schemeClr>
                </a:solidFill>
              </a:defRPr>
            </a:lvl1pPr>
          </a:lstStyle>
          <a:p>
            <a:r>
              <a:rPr lang="en-US" dirty="0"/>
              <a:t>Click to edit title style</a:t>
            </a:r>
          </a:p>
        </p:txBody>
      </p:sp>
      <p:sp>
        <p:nvSpPr>
          <p:cNvPr id="3" name="Oval 2"/>
          <p:cNvSpPr/>
          <p:nvPr userDrawn="1"/>
        </p:nvSpPr>
        <p:spPr bwMode="auto">
          <a:xfrm>
            <a:off x="10202421" y="-383422"/>
            <a:ext cx="1828800" cy="1828800"/>
          </a:xfrm>
          <a:prstGeom prst="ellipse">
            <a:avLst/>
          </a:prstGeom>
          <a:noFill/>
          <a:ln w="28575">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Oval 3"/>
          <p:cNvSpPr/>
          <p:nvPr userDrawn="1"/>
        </p:nvSpPr>
        <p:spPr bwMode="auto">
          <a:xfrm>
            <a:off x="9616963" y="1075694"/>
            <a:ext cx="1170916" cy="1170916"/>
          </a:xfrm>
          <a:prstGeom prst="ellipse">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Oval 4"/>
          <p:cNvSpPr/>
          <p:nvPr userDrawn="1"/>
        </p:nvSpPr>
        <p:spPr bwMode="auto">
          <a:xfrm>
            <a:off x="9616963" y="-383422"/>
            <a:ext cx="875010" cy="875010"/>
          </a:xfrm>
          <a:prstGeom prst="ellipse">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Oval 5"/>
          <p:cNvSpPr/>
          <p:nvPr userDrawn="1"/>
        </p:nvSpPr>
        <p:spPr bwMode="auto">
          <a:xfrm>
            <a:off x="8573550" y="1200178"/>
            <a:ext cx="665432" cy="665432"/>
          </a:xfrm>
          <a:prstGeom prst="ellipse">
            <a:avLst/>
          </a:prstGeom>
          <a:noFill/>
          <a:ln w="28575">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Oval 6"/>
          <p:cNvSpPr/>
          <p:nvPr userDrawn="1"/>
        </p:nvSpPr>
        <p:spPr bwMode="auto">
          <a:xfrm>
            <a:off x="9490215" y="5499901"/>
            <a:ext cx="1170916" cy="1170916"/>
          </a:xfrm>
          <a:prstGeom prst="ellipse">
            <a:avLst/>
          </a:prstGeom>
          <a:noFill/>
          <a:ln w="762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Oval 7"/>
          <p:cNvSpPr/>
          <p:nvPr userDrawn="1"/>
        </p:nvSpPr>
        <p:spPr bwMode="auto">
          <a:xfrm>
            <a:off x="10755517" y="4827762"/>
            <a:ext cx="773912" cy="773912"/>
          </a:xfrm>
          <a:prstGeom prst="ellipse">
            <a:avLst/>
          </a:prstGeom>
          <a:noFill/>
          <a:ln w="190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Oval 8"/>
          <p:cNvSpPr/>
          <p:nvPr userDrawn="1"/>
        </p:nvSpPr>
        <p:spPr bwMode="auto">
          <a:xfrm>
            <a:off x="11444176" y="5356636"/>
            <a:ext cx="316712" cy="316712"/>
          </a:xfrm>
          <a:prstGeom prst="ellipse">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Oval 9"/>
          <p:cNvSpPr/>
          <p:nvPr userDrawn="1"/>
        </p:nvSpPr>
        <p:spPr bwMode="auto">
          <a:xfrm>
            <a:off x="10850578" y="6085359"/>
            <a:ext cx="2361286" cy="2361286"/>
          </a:xfrm>
          <a:prstGeom prst="ellipse">
            <a:avLst/>
          </a:prstGeom>
          <a:noFill/>
          <a:ln w="571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Oval 10"/>
          <p:cNvSpPr/>
          <p:nvPr userDrawn="1"/>
        </p:nvSpPr>
        <p:spPr bwMode="auto">
          <a:xfrm>
            <a:off x="1503468" y="1115602"/>
            <a:ext cx="1255574" cy="1255574"/>
          </a:xfrm>
          <a:prstGeom prst="ellipse">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Oval 11"/>
          <p:cNvSpPr/>
          <p:nvPr userDrawn="1"/>
        </p:nvSpPr>
        <p:spPr bwMode="auto">
          <a:xfrm>
            <a:off x="2687963" y="512952"/>
            <a:ext cx="513190" cy="513190"/>
          </a:xfrm>
          <a:prstGeom prst="ellipse">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Oval 12"/>
          <p:cNvSpPr/>
          <p:nvPr userDrawn="1"/>
        </p:nvSpPr>
        <p:spPr bwMode="auto">
          <a:xfrm>
            <a:off x="12104309" y="1011536"/>
            <a:ext cx="244474" cy="244474"/>
          </a:xfrm>
          <a:prstGeom prst="ellipse">
            <a:avLst/>
          </a:prstGeom>
          <a:noFill/>
          <a:ln w="190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Oval 13"/>
          <p:cNvSpPr/>
          <p:nvPr userDrawn="1"/>
        </p:nvSpPr>
        <p:spPr bwMode="auto">
          <a:xfrm>
            <a:off x="11156211" y="1879032"/>
            <a:ext cx="875010" cy="875010"/>
          </a:xfrm>
          <a:prstGeom prst="ellipse">
            <a:avLst/>
          </a:prstGeom>
          <a:noFill/>
          <a:ln w="9525">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Oval 14"/>
          <p:cNvSpPr/>
          <p:nvPr userDrawn="1"/>
        </p:nvSpPr>
        <p:spPr bwMode="auto">
          <a:xfrm>
            <a:off x="4973451" y="5410281"/>
            <a:ext cx="603404" cy="603404"/>
          </a:xfrm>
          <a:prstGeom prst="ellipse">
            <a:avLst/>
          </a:prstGeom>
          <a:noFill/>
          <a:ln w="381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Oval 15"/>
          <p:cNvSpPr/>
          <p:nvPr userDrawn="1"/>
        </p:nvSpPr>
        <p:spPr bwMode="auto">
          <a:xfrm>
            <a:off x="5629432" y="4681875"/>
            <a:ext cx="1030108" cy="1030108"/>
          </a:xfrm>
          <a:prstGeom prst="ellipse">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210538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Tag_Lin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3055051"/>
            <a:ext cx="11149013" cy="747897"/>
          </a:xfrm>
        </p:spPr>
        <p:txBody>
          <a:bodyPr anchor="ctr" anchorCtr="0"/>
          <a:lstStyle>
            <a:lvl1pPr>
              <a:defRPr sz="5400" spc="0" baseline="0">
                <a:solidFill>
                  <a:schemeClr val="tx1">
                    <a:alpha val="99000"/>
                  </a:schemeClr>
                </a:solidFill>
              </a:defRPr>
            </a:lvl1pPr>
          </a:lstStyle>
          <a:p>
            <a:r>
              <a:rPr lang="en-US" dirty="0"/>
              <a:t>Click to edit title style</a:t>
            </a:r>
          </a:p>
        </p:txBody>
      </p:sp>
    </p:spTree>
    <p:extLst>
      <p:ext uri="{BB962C8B-B14F-4D97-AF65-F5344CB8AC3E}">
        <p14:creationId xmlns:p14="http://schemas.microsoft.com/office/powerpoint/2010/main" val="22924739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bg>
      <p:bgPr>
        <a:solidFill>
          <a:schemeClr val="accent3"/>
        </a:solidFill>
        <a:effectLst/>
      </p:bgPr>
    </p:bg>
    <p:spTree>
      <p:nvGrpSpPr>
        <p:cNvPr id="1" name=""/>
        <p:cNvGrpSpPr/>
        <p:nvPr/>
      </p:nvGrpSpPr>
      <p:grpSpPr>
        <a:xfrm>
          <a:off x="0" y="0"/>
          <a:ext cx="0" cy="0"/>
          <a:chOff x="0" y="0"/>
          <a:chExt cx="0" cy="0"/>
        </a:xfrm>
      </p:grpSpPr>
      <p:sp>
        <p:nvSpPr>
          <p:cNvPr id="8" name="Teardrop 7"/>
          <p:cNvSpPr/>
          <p:nvPr userDrawn="1"/>
        </p:nvSpPr>
        <p:spPr bwMode="auto">
          <a:xfrm>
            <a:off x="9847978" y="-160540"/>
            <a:ext cx="1828800" cy="1828800"/>
          </a:xfrm>
          <a:prstGeom prst="teardrop">
            <a:avLst/>
          </a:prstGeom>
          <a:noFill/>
          <a:ln w="28575">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eardrop 8"/>
          <p:cNvSpPr/>
          <p:nvPr userDrawn="1"/>
        </p:nvSpPr>
        <p:spPr bwMode="auto">
          <a:xfrm>
            <a:off x="9262520" y="1298576"/>
            <a:ext cx="1170916" cy="1170916"/>
          </a:xfrm>
          <a:prstGeom prst="teardrop">
            <a:avLst/>
          </a:prstGeom>
          <a:noFill/>
          <a:ln w="57150">
            <a:solidFill>
              <a:schemeClr val="tx1">
                <a:alpha val="2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Teardrop 9"/>
          <p:cNvSpPr/>
          <p:nvPr userDrawn="1"/>
        </p:nvSpPr>
        <p:spPr bwMode="auto">
          <a:xfrm>
            <a:off x="9262520" y="-160540"/>
            <a:ext cx="875010" cy="875010"/>
          </a:xfrm>
          <a:prstGeom prst="teardrop">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Teardrop 10"/>
          <p:cNvSpPr/>
          <p:nvPr userDrawn="1"/>
        </p:nvSpPr>
        <p:spPr bwMode="auto">
          <a:xfrm>
            <a:off x="8219107" y="1423060"/>
            <a:ext cx="665432" cy="665432"/>
          </a:xfrm>
          <a:prstGeom prst="teardrop">
            <a:avLst/>
          </a:prstGeom>
          <a:noFill/>
          <a:ln w="28575">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Teardrop 11"/>
          <p:cNvSpPr/>
          <p:nvPr userDrawn="1"/>
        </p:nvSpPr>
        <p:spPr bwMode="auto">
          <a:xfrm>
            <a:off x="9262520" y="5753556"/>
            <a:ext cx="1170916" cy="1170916"/>
          </a:xfrm>
          <a:prstGeom prst="teardrop">
            <a:avLst/>
          </a:prstGeom>
          <a:noFill/>
          <a:ln w="762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Teardrop 12"/>
          <p:cNvSpPr/>
          <p:nvPr userDrawn="1"/>
        </p:nvSpPr>
        <p:spPr bwMode="auto">
          <a:xfrm>
            <a:off x="10527822" y="5081417"/>
            <a:ext cx="773912" cy="773912"/>
          </a:xfrm>
          <a:prstGeom prst="teardrop">
            <a:avLst/>
          </a:prstGeom>
          <a:noFill/>
          <a:ln w="190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Teardrop 13"/>
          <p:cNvSpPr/>
          <p:nvPr userDrawn="1"/>
        </p:nvSpPr>
        <p:spPr bwMode="auto">
          <a:xfrm>
            <a:off x="11216481" y="5610291"/>
            <a:ext cx="316712" cy="316712"/>
          </a:xfrm>
          <a:prstGeom prst="teardrop">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Teardrop 14"/>
          <p:cNvSpPr/>
          <p:nvPr userDrawn="1"/>
        </p:nvSpPr>
        <p:spPr bwMode="auto">
          <a:xfrm>
            <a:off x="10622883" y="6339014"/>
            <a:ext cx="2361286" cy="2361286"/>
          </a:xfrm>
          <a:prstGeom prst="teardrop">
            <a:avLst/>
          </a:prstGeom>
          <a:noFill/>
          <a:ln w="571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Teardrop 15"/>
          <p:cNvSpPr/>
          <p:nvPr userDrawn="1"/>
        </p:nvSpPr>
        <p:spPr bwMode="auto">
          <a:xfrm>
            <a:off x="681947" y="442110"/>
            <a:ext cx="1255574" cy="1255574"/>
          </a:xfrm>
          <a:prstGeom prst="teardrop">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eardrop 16"/>
          <p:cNvSpPr/>
          <p:nvPr userDrawn="1"/>
        </p:nvSpPr>
        <p:spPr bwMode="auto">
          <a:xfrm>
            <a:off x="1866442" y="-160540"/>
            <a:ext cx="513190" cy="513190"/>
          </a:xfrm>
          <a:prstGeom prst="teardrop">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Teardrop 17"/>
          <p:cNvSpPr/>
          <p:nvPr userDrawn="1"/>
        </p:nvSpPr>
        <p:spPr bwMode="auto">
          <a:xfrm>
            <a:off x="11749866" y="1234418"/>
            <a:ext cx="244474" cy="244474"/>
          </a:xfrm>
          <a:prstGeom prst="teardrop">
            <a:avLst/>
          </a:prstGeom>
          <a:noFill/>
          <a:ln w="190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Teardrop 18"/>
          <p:cNvSpPr/>
          <p:nvPr userDrawn="1"/>
        </p:nvSpPr>
        <p:spPr bwMode="auto">
          <a:xfrm>
            <a:off x="5824555" y="1918422"/>
            <a:ext cx="875010" cy="875010"/>
          </a:xfrm>
          <a:prstGeom prst="teardrop">
            <a:avLst/>
          </a:prstGeom>
          <a:noFill/>
          <a:ln w="9525">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20" name="Teardrop 19"/>
          <p:cNvSpPr/>
          <p:nvPr userDrawn="1"/>
        </p:nvSpPr>
        <p:spPr bwMode="auto">
          <a:xfrm>
            <a:off x="4973451" y="5410281"/>
            <a:ext cx="603404" cy="603404"/>
          </a:xfrm>
          <a:prstGeom prst="teardrop">
            <a:avLst/>
          </a:prstGeom>
          <a:noFill/>
          <a:ln w="381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21" name="Teardrop 20"/>
          <p:cNvSpPr/>
          <p:nvPr userDrawn="1"/>
        </p:nvSpPr>
        <p:spPr bwMode="auto">
          <a:xfrm>
            <a:off x="5629432" y="4681875"/>
            <a:ext cx="1030108" cy="1030108"/>
          </a:xfrm>
          <a:prstGeom prst="teardrop">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600" kern="1200" spc="-70" baseline="0" dirty="0">
                <a:gradFill>
                  <a:gsLst>
                    <a:gs pos="2083">
                      <a:schemeClr val="tx1"/>
                    </a:gs>
                    <a:gs pos="99000">
                      <a:schemeClr val="tx1"/>
                    </a:gs>
                  </a:gsLst>
                  <a:lin ang="5400000" scaled="0"/>
                </a:gra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s-ES_tradnl"/>
              <a:t>Click to edit Master subtitle style</a:t>
            </a:r>
            <a:endParaRPr lang="en-US" dirty="0"/>
          </a:p>
        </p:txBody>
      </p:sp>
      <p:sp>
        <p:nvSpPr>
          <p:cNvPr id="7" name="Text Placeholder 6"/>
          <p:cNvSpPr>
            <a:spLocks noGrp="1"/>
          </p:cNvSpPr>
          <p:nvPr>
            <p:ph type="body" sz="quarter" idx="10" hasCustomPrompt="1"/>
          </p:nvPr>
        </p:nvSpPr>
        <p:spPr>
          <a:xfrm>
            <a:off x="976313" y="2739678"/>
            <a:ext cx="10242550"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solidFill>
                  <a:schemeClr val="accent3">
                    <a:lumMod val="40000"/>
                    <a:lumOff val="60000"/>
                  </a:schemeClr>
                </a:solidFill>
                <a:effectLst/>
                <a:latin typeface="+mj-lt"/>
                <a:ea typeface="+mn-ea"/>
                <a:cs typeface="Arial" charset="0"/>
              </a:defRPr>
            </a:lvl1pPr>
          </a:lstStyle>
          <a:p>
            <a:pPr lvl="0"/>
            <a:r>
              <a:rPr lang="en-US" dirty="0"/>
              <a:t>click to…</a:t>
            </a:r>
          </a:p>
        </p:txBody>
      </p:sp>
      <p:sp>
        <p:nvSpPr>
          <p:cNvPr id="5" name="Text Placeholder 4"/>
          <p:cNvSpPr>
            <a:spLocks noGrp="1"/>
          </p:cNvSpPr>
          <p:nvPr>
            <p:ph type="body" sz="quarter" idx="11"/>
          </p:nvPr>
        </p:nvSpPr>
        <p:spPr>
          <a:xfrm>
            <a:off x="972344" y="1447800"/>
            <a:ext cx="10237787" cy="914096"/>
          </a:xfrm>
        </p:spPr>
        <p:txBody>
          <a:bodyPr wrap="square" anchor="ctr">
            <a:noAutofit/>
          </a:bodyPr>
          <a:lstStyle>
            <a:lvl1pPr marL="0" indent="0">
              <a:buNone/>
              <a:defRPr sz="6600" spc="-150">
                <a:solidFill>
                  <a:schemeClr val="tx1">
                    <a:alpha val="99000"/>
                  </a:schemeClr>
                </a:solidFill>
              </a:defRPr>
            </a:lvl1pPr>
          </a:lstStyle>
          <a:p>
            <a:pPr lvl="0"/>
            <a:r>
              <a:rPr lang="es-ES_tradnl"/>
              <a:t>Click to edit Master text styles</a:t>
            </a:r>
          </a:p>
        </p:txBody>
      </p:sp>
    </p:spTree>
    <p:extLst>
      <p:ext uri="{BB962C8B-B14F-4D97-AF65-F5344CB8AC3E}">
        <p14:creationId xmlns:p14="http://schemas.microsoft.com/office/powerpoint/2010/main" val="575000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666387"/>
          </a:xfrm>
        </p:spPr>
        <p:txBody>
          <a:bodyPr/>
          <a:lstStyle/>
          <a:p>
            <a:r>
              <a:rPr lang="es-ES_tradnl"/>
              <a:t>Click to edit Master title style</a:t>
            </a:r>
            <a:endParaRPr lang="en-US" dirty="0"/>
          </a:p>
        </p:txBody>
      </p:sp>
      <p:sp>
        <p:nvSpPr>
          <p:cNvPr id="5" name="Text Placeholder 4"/>
          <p:cNvSpPr>
            <a:spLocks noGrp="1"/>
          </p:cNvSpPr>
          <p:nvPr>
            <p:ph type="body" sz="quarter" idx="10"/>
          </p:nvPr>
        </p:nvSpPr>
        <p:spPr>
          <a:xfrm>
            <a:off x="519112" y="1447798"/>
            <a:ext cx="11149013" cy="5181601"/>
          </a:xfrm>
          <a:prstGeom prst="rect">
            <a:avLst/>
          </a:prstGeom>
        </p:spPr>
        <p:txBody>
          <a:bodyPr/>
          <a:lstStyle>
            <a:lvl1pPr marL="284163" indent="-284163">
              <a:buFont typeface="Wingdings" pitchFamily="2" charset="2"/>
              <a:buChar char=""/>
              <a:defRPr sz="4000">
                <a:latin typeface="+mn-lt"/>
              </a:defRPr>
            </a:lvl1pPr>
            <a:lvl2pPr marL="517525" indent="-233363">
              <a:buFont typeface="Wingdings" pitchFamily="2" charset="2"/>
              <a:buChar char=""/>
              <a:defRPr>
                <a:latin typeface="+mn-lt"/>
              </a:defRPr>
            </a:lvl2pPr>
            <a:lvl3pPr marL="741363" indent="-223838">
              <a:buFont typeface="Wingdings" pitchFamily="2" charset="2"/>
              <a:buChar char=""/>
              <a:tabLst/>
              <a:defRPr>
                <a:latin typeface="+mn-lt"/>
              </a:defRPr>
            </a:lvl3pPr>
            <a:lvl4pPr marL="914400" indent="-173038">
              <a:buFont typeface="Wingdings" pitchFamily="2" charset="2"/>
              <a:buChar char=""/>
              <a:defRPr>
                <a:latin typeface="+mn-lt"/>
              </a:defRPr>
            </a:lvl4pPr>
            <a:lvl5pPr marL="1087438" indent="-173038">
              <a:buFont typeface="Wingdings" pitchFamily="2" charset="2"/>
              <a:buChar char=""/>
              <a:tabLst/>
              <a:defRPr>
                <a:latin typeface="+mn-lt"/>
              </a:defRPr>
            </a:lvl5p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dirty="0"/>
          </a:p>
        </p:txBody>
      </p:sp>
    </p:spTree>
    <p:extLst>
      <p:ext uri="{BB962C8B-B14F-4D97-AF65-F5344CB8AC3E}">
        <p14:creationId xmlns:p14="http://schemas.microsoft.com/office/powerpoint/2010/main" val="3825623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8"/>
            <a:ext cx="11149013" cy="5181601"/>
          </a:xfrm>
          <a:prstGeom prst="rect">
            <a:avLst/>
          </a:prstGeom>
        </p:spPr>
        <p:txBody>
          <a:bodyPr/>
          <a:lstStyle>
            <a:lvl1pPr marL="0" indent="0">
              <a:spcBef>
                <a:spcPts val="2400"/>
              </a:spcBef>
              <a:buNone/>
              <a:defRPr sz="4000">
                <a:solidFill>
                  <a:schemeClr val="bg1">
                    <a:lumMod val="75000"/>
                    <a:lumOff val="25000"/>
                  </a:schemeClr>
                </a:solidFill>
                <a:latin typeface="+mn-lt"/>
              </a:defRPr>
            </a:lvl1pPr>
            <a:lvl2pPr marL="0" indent="0">
              <a:buNone/>
              <a:defRPr sz="2000">
                <a:solidFill>
                  <a:schemeClr val="bg1">
                    <a:lumMod val="75000"/>
                    <a:lumOff val="25000"/>
                  </a:schemeClr>
                </a:solidFill>
                <a:latin typeface="+mn-lt"/>
              </a:defRPr>
            </a:lvl2pPr>
            <a:lvl3pPr marL="231775" indent="0">
              <a:buNone/>
              <a:defRPr sz="2000">
                <a:solidFill>
                  <a:schemeClr val="bg1">
                    <a:lumMod val="75000"/>
                    <a:lumOff val="25000"/>
                  </a:schemeClr>
                </a:solidFill>
                <a:latin typeface="+mn-lt"/>
              </a:defRPr>
            </a:lvl3pPr>
            <a:lvl4pPr marL="457200" indent="0">
              <a:buNone/>
              <a:defRPr sz="2000">
                <a:solidFill>
                  <a:schemeClr val="bg1">
                    <a:lumMod val="75000"/>
                    <a:lumOff val="25000"/>
                  </a:schemeClr>
                </a:solidFill>
                <a:latin typeface="+mn-lt"/>
              </a:defRPr>
            </a:lvl4pPr>
            <a:lvl5pPr marL="693738" indent="0">
              <a:buNone/>
              <a:defRPr sz="2000">
                <a:solidFill>
                  <a:schemeClr val="bg1">
                    <a:lumMod val="75000"/>
                    <a:lumOff val="25000"/>
                  </a:schemeClr>
                </a:solidFill>
                <a:latin typeface="+mn-lt"/>
              </a:defRPr>
            </a:lvl5p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dirty="0"/>
          </a:p>
        </p:txBody>
      </p:sp>
      <p:sp>
        <p:nvSpPr>
          <p:cNvPr id="3" name="Title 2"/>
          <p:cNvSpPr>
            <a:spLocks noGrp="1"/>
          </p:cNvSpPr>
          <p:nvPr>
            <p:ph type="title"/>
          </p:nvPr>
        </p:nvSpPr>
        <p:spPr/>
        <p:txBody>
          <a:bodyPr/>
          <a:lstStyle/>
          <a:p>
            <a:r>
              <a:rPr lang="es-ES_tradnl"/>
              <a:t>Click to edit Master title style</a:t>
            </a:r>
            <a:endParaRPr lang="en-US"/>
          </a:p>
        </p:txBody>
      </p:sp>
    </p:spTree>
    <p:extLst>
      <p:ext uri="{BB962C8B-B14F-4D97-AF65-F5344CB8AC3E}">
        <p14:creationId xmlns:p14="http://schemas.microsoft.com/office/powerpoint/2010/main" val="229076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8"/>
            <a:ext cx="11149013" cy="5181601"/>
          </a:xfrm>
          <a:prstGeom prst="rect">
            <a:avLst/>
          </a:prstGeom>
        </p:spPr>
        <p:txBody>
          <a:bodyPr/>
          <a:lstStyle>
            <a:lvl1pPr marL="0" indent="0">
              <a:spcBef>
                <a:spcPts val="2400"/>
              </a:spcBef>
              <a:buNone/>
              <a:defRPr sz="4000">
                <a:solidFill>
                  <a:schemeClr val="bg1">
                    <a:lumMod val="75000"/>
                    <a:lumOff val="25000"/>
                  </a:schemeClr>
                </a:solidFill>
                <a:latin typeface="+mn-lt"/>
              </a:defRPr>
            </a:lvl1pPr>
            <a:lvl2pPr marL="0" indent="0">
              <a:buNone/>
              <a:defRPr sz="2000">
                <a:solidFill>
                  <a:schemeClr val="bg1">
                    <a:lumMod val="75000"/>
                    <a:lumOff val="25000"/>
                  </a:schemeClr>
                </a:solidFill>
                <a:latin typeface="+mn-lt"/>
              </a:defRPr>
            </a:lvl2pPr>
            <a:lvl3pPr marL="231775" indent="0">
              <a:buNone/>
              <a:defRPr sz="2000">
                <a:solidFill>
                  <a:schemeClr val="bg1">
                    <a:lumMod val="75000"/>
                    <a:lumOff val="25000"/>
                  </a:schemeClr>
                </a:solidFill>
                <a:latin typeface="+mn-lt"/>
              </a:defRPr>
            </a:lvl3pPr>
            <a:lvl4pPr marL="457200" indent="0">
              <a:buNone/>
              <a:defRPr sz="2000">
                <a:solidFill>
                  <a:schemeClr val="bg1">
                    <a:lumMod val="75000"/>
                    <a:lumOff val="25000"/>
                  </a:schemeClr>
                </a:solidFill>
                <a:latin typeface="+mn-lt"/>
              </a:defRPr>
            </a:lvl4pPr>
            <a:lvl5pPr marL="693738" indent="0">
              <a:buNone/>
              <a:defRPr sz="2000">
                <a:solidFill>
                  <a:schemeClr val="bg1">
                    <a:lumMod val="75000"/>
                    <a:lumOff val="25000"/>
                  </a:schemeClr>
                </a:solidFill>
                <a:latin typeface="+mn-lt"/>
              </a:defRPr>
            </a:lvl5p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dirty="0"/>
          </a:p>
        </p:txBody>
      </p:sp>
      <p:sp>
        <p:nvSpPr>
          <p:cNvPr id="3" name="Title 2"/>
          <p:cNvSpPr>
            <a:spLocks noGrp="1"/>
          </p:cNvSpPr>
          <p:nvPr>
            <p:ph type="title"/>
          </p:nvPr>
        </p:nvSpPr>
        <p:spPr/>
        <p:txBody>
          <a:bodyPr/>
          <a:lstStyle/>
          <a:p>
            <a:r>
              <a:rPr lang="es-ES_tradnl"/>
              <a:t>Click to edit Master title style</a:t>
            </a:r>
            <a:endParaRPr lang="en-US"/>
          </a:p>
        </p:txBody>
      </p:sp>
    </p:spTree>
    <p:extLst>
      <p:ext uri="{BB962C8B-B14F-4D97-AF65-F5344CB8AC3E}">
        <p14:creationId xmlns:p14="http://schemas.microsoft.com/office/powerpoint/2010/main" val="2869817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a:t>Click to edit Master title style</a:t>
            </a:r>
            <a:endParaRPr lang="en-US" dirty="0"/>
          </a:p>
        </p:txBody>
      </p:sp>
      <p:sp>
        <p:nvSpPr>
          <p:cNvPr id="4" name="Text Placeholder 3"/>
          <p:cNvSpPr>
            <a:spLocks noGrp="1"/>
          </p:cNvSpPr>
          <p:nvPr>
            <p:ph type="body" sz="quarter" idx="10"/>
          </p:nvPr>
        </p:nvSpPr>
        <p:spPr>
          <a:xfrm>
            <a:off x="520700" y="1447800"/>
            <a:ext cx="5394960" cy="5181600"/>
          </a:xfrm>
        </p:spPr>
        <p:txBody>
          <a:bodyPr>
            <a:noAutofit/>
          </a:bodyPr>
          <a:lstStyle>
            <a:lvl1pPr marL="292100" indent="-292100">
              <a:spcBef>
                <a:spcPts val="1200"/>
              </a:spcBef>
              <a:buClr>
                <a:schemeClr val="tx1"/>
              </a:buClr>
              <a:buFont typeface="Wingdings" pitchFamily="2" charset="2"/>
              <a:buChar char=""/>
              <a:defRPr>
                <a:solidFill>
                  <a:schemeClr val="bg1">
                    <a:lumMod val="75000"/>
                    <a:lumOff val="25000"/>
                  </a:schemeClr>
                </a:solidFill>
              </a:defRPr>
            </a:lvl1pPr>
            <a:lvl2pPr marL="520700" indent="-228600">
              <a:defRPr sz="2000">
                <a:solidFill>
                  <a:schemeClr val="bg1">
                    <a:lumMod val="75000"/>
                    <a:lumOff val="25000"/>
                  </a:schemeClr>
                </a:solidFill>
              </a:defRPr>
            </a:lvl2pPr>
            <a:lvl3pPr marL="685800" indent="-165100">
              <a:tabLst/>
              <a:defRPr sz="2000">
                <a:solidFill>
                  <a:schemeClr val="bg1">
                    <a:lumMod val="75000"/>
                    <a:lumOff val="25000"/>
                  </a:schemeClr>
                </a:solidFill>
              </a:defRPr>
            </a:lvl3pPr>
            <a:lvl4pPr marL="863600" indent="-177800">
              <a:defRPr>
                <a:solidFill>
                  <a:schemeClr val="bg1">
                    <a:lumMod val="75000"/>
                    <a:lumOff val="25000"/>
                  </a:schemeClr>
                </a:solidFill>
              </a:defRPr>
            </a:lvl4pPr>
            <a:lvl5pPr marL="1028700" indent="-165100">
              <a:tabLst/>
              <a:defRPr>
                <a:solidFill>
                  <a:schemeClr val="bg1">
                    <a:lumMod val="75000"/>
                    <a:lumOff val="25000"/>
                  </a:schemeClr>
                </a:solidFill>
              </a:defRPr>
            </a:lvl5p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dirty="0"/>
          </a:p>
        </p:txBody>
      </p:sp>
      <p:sp>
        <p:nvSpPr>
          <p:cNvPr id="7" name="Text Placeholder 6"/>
          <p:cNvSpPr>
            <a:spLocks noGrp="1"/>
          </p:cNvSpPr>
          <p:nvPr>
            <p:ph type="body" sz="quarter" idx="11"/>
          </p:nvPr>
        </p:nvSpPr>
        <p:spPr>
          <a:xfrm>
            <a:off x="6277928" y="1447800"/>
            <a:ext cx="5394960" cy="5181600"/>
          </a:xfrm>
        </p:spPr>
        <p:txBody>
          <a:bodyPr>
            <a:noAutofit/>
          </a:bodyPr>
          <a:lstStyle>
            <a:lvl1pPr marL="339725" indent="-339725">
              <a:spcBef>
                <a:spcPts val="1200"/>
              </a:spcBef>
              <a:buFont typeface="Wingdings" pitchFamily="2" charset="2"/>
              <a:buChar char=""/>
              <a:defRPr lang="en-US" sz="3600" kern="1200" spc="-70" baseline="0" dirty="0" smtClean="0">
                <a:solidFill>
                  <a:schemeClr val="bg1">
                    <a:lumMod val="75000"/>
                    <a:lumOff val="25000"/>
                  </a:schemeClr>
                </a:solidFill>
                <a:latin typeface="+mj-lt"/>
                <a:ea typeface="+mn-ea"/>
                <a:cs typeface="+mn-cs"/>
              </a:defRPr>
            </a:lvl1pPr>
            <a:lvl2pPr marL="635000" indent="-342900">
              <a:defRPr lang="en-US" sz="2000" kern="1200" spc="0" baseline="0" dirty="0" smtClean="0">
                <a:solidFill>
                  <a:schemeClr val="bg1">
                    <a:lumMod val="75000"/>
                    <a:lumOff val="25000"/>
                  </a:schemeClr>
                </a:solidFill>
                <a:latin typeface="+mn-lt"/>
                <a:ea typeface="+mn-ea"/>
                <a:cs typeface="+mn-cs"/>
              </a:defRPr>
            </a:lvl2pPr>
            <a:lvl3pPr marL="863600" indent="-342900">
              <a:defRPr lang="en-US" sz="2000" kern="1200" spc="0" baseline="0" dirty="0" smtClean="0">
                <a:solidFill>
                  <a:schemeClr val="bg1">
                    <a:lumMod val="75000"/>
                    <a:lumOff val="25000"/>
                  </a:schemeClr>
                </a:solidFill>
                <a:latin typeface="+mn-lt"/>
                <a:ea typeface="+mn-ea"/>
                <a:cs typeface="+mn-cs"/>
              </a:defRPr>
            </a:lvl3pPr>
            <a:lvl4pPr marL="1028700" indent="-342900">
              <a:defRPr lang="en-US" sz="2000" kern="1200" spc="0" baseline="0" dirty="0" smtClean="0">
                <a:solidFill>
                  <a:schemeClr val="bg1">
                    <a:lumMod val="75000"/>
                    <a:lumOff val="25000"/>
                  </a:schemeClr>
                </a:solidFill>
                <a:latin typeface="+mn-lt"/>
                <a:ea typeface="+mn-ea"/>
                <a:cs typeface="+mn-cs"/>
              </a:defRPr>
            </a:lvl4pPr>
            <a:lvl5pPr marL="1206500" indent="-342900">
              <a:defRPr lang="en-US" sz="2000" kern="1200" spc="0" baseline="0" dirty="0">
                <a:solidFill>
                  <a:schemeClr val="bg1">
                    <a:lumMod val="75000"/>
                    <a:lumOff val="25000"/>
                  </a:schemeClr>
                </a:solidFill>
                <a:latin typeface="+mn-lt"/>
                <a:ea typeface="+mn-ea"/>
                <a:cs typeface="+mn-cs"/>
              </a:defRPr>
            </a:lvl5pPr>
          </a:lstStyle>
          <a:p>
            <a:pPr marL="292100" marR="0" lvl="0"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s-ES_tradnl"/>
              <a:t>Click to edit Master text styles</a:t>
            </a:r>
          </a:p>
          <a:p>
            <a:pPr marL="292100" marR="0" lvl="1"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s-ES_tradnl"/>
              <a:t>Second level</a:t>
            </a:r>
          </a:p>
          <a:p>
            <a:pPr marL="292100" marR="0" lvl="2"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s-ES_tradnl"/>
              <a:t>Third level</a:t>
            </a:r>
          </a:p>
          <a:p>
            <a:pPr marL="292100" marR="0" lvl="3"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s-ES_tradnl"/>
              <a:t>Fourth level</a:t>
            </a:r>
          </a:p>
          <a:p>
            <a:pPr marL="292100" marR="0" lvl="4"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s-ES_tradnl"/>
              <a:t>Fifth level</a:t>
            </a:r>
            <a:endParaRPr lang="en-US" dirty="0"/>
          </a:p>
        </p:txBody>
      </p:sp>
    </p:spTree>
    <p:extLst>
      <p:ext uri="{BB962C8B-B14F-4D97-AF65-F5344CB8AC3E}">
        <p14:creationId xmlns:p14="http://schemas.microsoft.com/office/powerpoint/2010/main" val="595875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a:t>Click to edit Master title style</a:t>
            </a:r>
            <a:endParaRPr lang="en-US" dirty="0"/>
          </a:p>
        </p:txBody>
      </p:sp>
      <p:sp>
        <p:nvSpPr>
          <p:cNvPr id="6" name="Text Placeholder 5"/>
          <p:cNvSpPr>
            <a:spLocks noGrp="1"/>
          </p:cNvSpPr>
          <p:nvPr>
            <p:ph type="body" sz="quarter" idx="11"/>
          </p:nvPr>
        </p:nvSpPr>
        <p:spPr>
          <a:xfrm>
            <a:off x="520700" y="1447800"/>
            <a:ext cx="5394960" cy="5181600"/>
          </a:xfrm>
        </p:spPr>
        <p:txBody>
          <a:bodyPr/>
          <a:lstStyle>
            <a:lvl1pPr marL="0" indent="0">
              <a:spcBef>
                <a:spcPts val="1200"/>
              </a:spcBef>
              <a:buNone/>
              <a:defRPr sz="4000">
                <a:solidFill>
                  <a:schemeClr val="bg1">
                    <a:lumMod val="75000"/>
                    <a:lumOff val="25000"/>
                  </a:schemeClr>
                </a:solidFill>
                <a:latin typeface="+mn-lt"/>
              </a:defRPr>
            </a:lvl1pPr>
            <a:lvl2pPr marL="0" indent="0">
              <a:buNone/>
              <a:defRPr sz="2000">
                <a:solidFill>
                  <a:schemeClr val="bg1">
                    <a:lumMod val="75000"/>
                    <a:lumOff val="25000"/>
                  </a:schemeClr>
                </a:solidFill>
                <a:latin typeface="+mn-lt"/>
              </a:defRPr>
            </a:lvl2pPr>
            <a:lvl3pPr marL="233363" indent="0">
              <a:buNone/>
              <a:defRPr sz="2000">
                <a:solidFill>
                  <a:schemeClr val="bg1">
                    <a:lumMod val="75000"/>
                    <a:lumOff val="25000"/>
                  </a:schemeClr>
                </a:solidFill>
                <a:latin typeface="+mn-lt"/>
              </a:defRPr>
            </a:lvl3pPr>
            <a:lvl4pPr marL="457200" indent="0">
              <a:buNone/>
              <a:defRPr sz="2000">
                <a:solidFill>
                  <a:schemeClr val="bg1">
                    <a:lumMod val="75000"/>
                    <a:lumOff val="25000"/>
                  </a:schemeClr>
                </a:solidFill>
                <a:latin typeface="+mn-lt"/>
              </a:defRPr>
            </a:lvl4pPr>
            <a:lvl5pPr marL="693738" indent="0">
              <a:buNone/>
              <a:defRPr sz="2000">
                <a:solidFill>
                  <a:schemeClr val="bg1">
                    <a:lumMod val="75000"/>
                    <a:lumOff val="25000"/>
                  </a:schemeClr>
                </a:solidFill>
                <a:latin typeface="+mn-lt"/>
              </a:defRPr>
            </a:lvl5p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dirty="0"/>
          </a:p>
        </p:txBody>
      </p:sp>
      <p:sp>
        <p:nvSpPr>
          <p:cNvPr id="9" name="Text Placeholder 8"/>
          <p:cNvSpPr>
            <a:spLocks noGrp="1"/>
          </p:cNvSpPr>
          <p:nvPr>
            <p:ph type="body" sz="quarter" idx="12"/>
          </p:nvPr>
        </p:nvSpPr>
        <p:spPr>
          <a:xfrm>
            <a:off x="6277928" y="1447800"/>
            <a:ext cx="5394960" cy="5181600"/>
          </a:xfrm>
        </p:spPr>
        <p:txBody>
          <a:bodyPr/>
          <a:lstStyle>
            <a:lvl1pPr marL="0" indent="0">
              <a:spcBef>
                <a:spcPts val="1200"/>
              </a:spcBef>
              <a:buNone/>
              <a:defRPr lang="en-US" sz="4000" kern="1200" spc="-70" baseline="0" dirty="0" smtClean="0">
                <a:solidFill>
                  <a:schemeClr val="bg1">
                    <a:lumMod val="75000"/>
                    <a:lumOff val="25000"/>
                  </a:schemeClr>
                </a:solidFill>
                <a:latin typeface="+mn-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solidFill>
                  <a:schemeClr val="bg1">
                    <a:lumMod val="75000"/>
                    <a:lumOff val="25000"/>
                  </a:schemeClr>
                </a:soli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solidFill>
                  <a:schemeClr val="bg1">
                    <a:lumMod val="75000"/>
                    <a:lumOff val="25000"/>
                  </a:schemeClr>
                </a:soli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solidFill>
                  <a:schemeClr val="bg1">
                    <a:lumMod val="75000"/>
                    <a:lumOff val="25000"/>
                  </a:schemeClr>
                </a:soli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solidFill>
                  <a:schemeClr val="bg1">
                    <a:lumMod val="75000"/>
                    <a:lumOff val="25000"/>
                  </a:schemeClr>
                </a:soli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s-ES_tradnl"/>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s-ES_tradnl"/>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s-ES_tradnl"/>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s-ES_tradnl"/>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s-ES_tradnl"/>
              <a:t>Fifth level</a:t>
            </a:r>
            <a:endParaRPr lang="en-US" dirty="0"/>
          </a:p>
        </p:txBody>
      </p:sp>
    </p:spTree>
    <p:extLst>
      <p:ext uri="{BB962C8B-B14F-4D97-AF65-F5344CB8AC3E}">
        <p14:creationId xmlns:p14="http://schemas.microsoft.com/office/powerpoint/2010/main" val="2245729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2">
                    <a:alpha val="99000"/>
                  </a:schemeClr>
                </a:solidFill>
              </a:defRPr>
            </a:lvl1pPr>
          </a:lstStyle>
          <a:p>
            <a:r>
              <a:rPr lang="es-ES_tradnl"/>
              <a:t>Click to edit Master title style</a:t>
            </a:r>
            <a:endParaRPr lang="en-US" dirty="0"/>
          </a:p>
        </p:txBody>
      </p:sp>
    </p:spTree>
    <p:extLst>
      <p:ext uri="{BB962C8B-B14F-4D97-AF65-F5344CB8AC3E}">
        <p14:creationId xmlns:p14="http://schemas.microsoft.com/office/powerpoint/2010/main" val="2903494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971952"/>
            <a:ext cx="11149013" cy="914096"/>
          </a:xfrm>
        </p:spPr>
        <p:txBody>
          <a:bodyPr anchor="ctr" anchorCtr="0"/>
          <a:lstStyle>
            <a:lvl1pPr>
              <a:defRPr sz="6600" spc="-300" baseline="0">
                <a:solidFill>
                  <a:schemeClr val="tx1">
                    <a:alpha val="99000"/>
                  </a:schemeClr>
                </a:solidFill>
              </a:defRPr>
            </a:lvl1pPr>
          </a:lstStyle>
          <a:p>
            <a:r>
              <a:rPr lang="en-US" dirty="0"/>
              <a:t>Click to edit title style</a:t>
            </a:r>
          </a:p>
        </p:txBody>
      </p:sp>
      <p:sp>
        <p:nvSpPr>
          <p:cNvPr id="3" name="Oval 2"/>
          <p:cNvSpPr/>
          <p:nvPr userDrawn="1"/>
        </p:nvSpPr>
        <p:spPr bwMode="auto">
          <a:xfrm>
            <a:off x="10202421" y="-383422"/>
            <a:ext cx="1828800" cy="1828800"/>
          </a:xfrm>
          <a:prstGeom prst="ellipse">
            <a:avLst/>
          </a:prstGeom>
          <a:noFill/>
          <a:ln w="28575">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Oval 3"/>
          <p:cNvSpPr/>
          <p:nvPr userDrawn="1"/>
        </p:nvSpPr>
        <p:spPr bwMode="auto">
          <a:xfrm>
            <a:off x="9616963" y="1075694"/>
            <a:ext cx="1170916" cy="1170916"/>
          </a:xfrm>
          <a:prstGeom prst="ellipse">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Oval 4"/>
          <p:cNvSpPr/>
          <p:nvPr userDrawn="1"/>
        </p:nvSpPr>
        <p:spPr bwMode="auto">
          <a:xfrm>
            <a:off x="9616963" y="-383422"/>
            <a:ext cx="875010" cy="875010"/>
          </a:xfrm>
          <a:prstGeom prst="ellipse">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Oval 5"/>
          <p:cNvSpPr/>
          <p:nvPr userDrawn="1"/>
        </p:nvSpPr>
        <p:spPr bwMode="auto">
          <a:xfrm>
            <a:off x="8573550" y="1200178"/>
            <a:ext cx="665432" cy="665432"/>
          </a:xfrm>
          <a:prstGeom prst="ellipse">
            <a:avLst/>
          </a:prstGeom>
          <a:noFill/>
          <a:ln w="28575">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Oval 6"/>
          <p:cNvSpPr/>
          <p:nvPr userDrawn="1"/>
        </p:nvSpPr>
        <p:spPr bwMode="auto">
          <a:xfrm>
            <a:off x="9490215" y="5499901"/>
            <a:ext cx="1170916" cy="1170916"/>
          </a:xfrm>
          <a:prstGeom prst="ellipse">
            <a:avLst/>
          </a:prstGeom>
          <a:noFill/>
          <a:ln w="762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Oval 7"/>
          <p:cNvSpPr/>
          <p:nvPr userDrawn="1"/>
        </p:nvSpPr>
        <p:spPr bwMode="auto">
          <a:xfrm>
            <a:off x="10755517" y="4827762"/>
            <a:ext cx="773912" cy="773912"/>
          </a:xfrm>
          <a:prstGeom prst="ellipse">
            <a:avLst/>
          </a:prstGeom>
          <a:noFill/>
          <a:ln w="190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Oval 8"/>
          <p:cNvSpPr/>
          <p:nvPr userDrawn="1"/>
        </p:nvSpPr>
        <p:spPr bwMode="auto">
          <a:xfrm>
            <a:off x="11444176" y="5356636"/>
            <a:ext cx="316712" cy="316712"/>
          </a:xfrm>
          <a:prstGeom prst="ellipse">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Oval 9"/>
          <p:cNvSpPr/>
          <p:nvPr userDrawn="1"/>
        </p:nvSpPr>
        <p:spPr bwMode="auto">
          <a:xfrm>
            <a:off x="10850578" y="6085359"/>
            <a:ext cx="2361286" cy="2361286"/>
          </a:xfrm>
          <a:prstGeom prst="ellipse">
            <a:avLst/>
          </a:prstGeom>
          <a:noFill/>
          <a:ln w="571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Oval 10"/>
          <p:cNvSpPr/>
          <p:nvPr userDrawn="1"/>
        </p:nvSpPr>
        <p:spPr bwMode="auto">
          <a:xfrm>
            <a:off x="1503468" y="1115602"/>
            <a:ext cx="1255574" cy="1255574"/>
          </a:xfrm>
          <a:prstGeom prst="ellipse">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Oval 11"/>
          <p:cNvSpPr/>
          <p:nvPr userDrawn="1"/>
        </p:nvSpPr>
        <p:spPr bwMode="auto">
          <a:xfrm>
            <a:off x="2687963" y="512952"/>
            <a:ext cx="513190" cy="513190"/>
          </a:xfrm>
          <a:prstGeom prst="ellipse">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Oval 12"/>
          <p:cNvSpPr/>
          <p:nvPr userDrawn="1"/>
        </p:nvSpPr>
        <p:spPr bwMode="auto">
          <a:xfrm>
            <a:off x="12104309" y="1011536"/>
            <a:ext cx="244474" cy="244474"/>
          </a:xfrm>
          <a:prstGeom prst="ellipse">
            <a:avLst/>
          </a:prstGeom>
          <a:noFill/>
          <a:ln w="190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Oval 13"/>
          <p:cNvSpPr/>
          <p:nvPr userDrawn="1"/>
        </p:nvSpPr>
        <p:spPr bwMode="auto">
          <a:xfrm>
            <a:off x="11156211" y="1879032"/>
            <a:ext cx="875010" cy="875010"/>
          </a:xfrm>
          <a:prstGeom prst="ellipse">
            <a:avLst/>
          </a:prstGeom>
          <a:noFill/>
          <a:ln w="9525">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Oval 14"/>
          <p:cNvSpPr/>
          <p:nvPr userDrawn="1"/>
        </p:nvSpPr>
        <p:spPr bwMode="auto">
          <a:xfrm>
            <a:off x="4973451" y="5410281"/>
            <a:ext cx="603404" cy="603404"/>
          </a:xfrm>
          <a:prstGeom prst="ellipse">
            <a:avLst/>
          </a:prstGeom>
          <a:noFill/>
          <a:ln w="381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Oval 15"/>
          <p:cNvSpPr/>
          <p:nvPr userDrawn="1"/>
        </p:nvSpPr>
        <p:spPr bwMode="auto">
          <a:xfrm>
            <a:off x="5629432" y="4681875"/>
            <a:ext cx="1030108" cy="1030108"/>
          </a:xfrm>
          <a:prstGeom prst="ellipse">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349474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6" name="Picture 2"/>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a:stretch/>
        </p:blipFill>
        <p:spPr bwMode="auto">
          <a:xfrm>
            <a:off x="4817662" y="1091619"/>
            <a:ext cx="7371163" cy="467476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4" name="Title 3"/>
          <p:cNvSpPr>
            <a:spLocks noGrp="1"/>
          </p:cNvSpPr>
          <p:nvPr>
            <p:ph type="title"/>
          </p:nvPr>
        </p:nvSpPr>
        <p:spPr>
          <a:xfrm>
            <a:off x="173419" y="1710047"/>
            <a:ext cx="4521409" cy="2286239"/>
          </a:xfrm>
          <a:noFill/>
        </p:spPr>
        <p:txBody>
          <a:bodyPr wrap="square" lIns="0" tIns="0" rIns="0" bIns="0" rtlCol="0">
            <a:noAutofit/>
          </a:bodyPr>
          <a:lstStyle>
            <a:lvl1pPr>
              <a:defRPr lang="en-US" sz="6600">
                <a:solidFill>
                  <a:schemeClr val="tx1">
                    <a:lumMod val="75000"/>
                    <a:lumOff val="25000"/>
                    <a:alpha val="99000"/>
                  </a:schemeClr>
                </a:solidFill>
                <a:cs typeface="+mn-cs"/>
              </a:defRPr>
            </a:lvl1pPr>
          </a:lstStyle>
          <a:p>
            <a:pPr marL="0" lvl="0"/>
            <a:r>
              <a:rPr lang="en-US" dirty="0"/>
              <a:t>Click to edit Master title style</a:t>
            </a:r>
          </a:p>
        </p:txBody>
      </p:sp>
      <p:sp>
        <p:nvSpPr>
          <p:cNvPr id="10" name="Content Placeholder 9"/>
          <p:cNvSpPr>
            <a:spLocks noGrp="1"/>
          </p:cNvSpPr>
          <p:nvPr>
            <p:ph sz="quarter" idx="10"/>
          </p:nvPr>
        </p:nvSpPr>
        <p:spPr>
          <a:xfrm>
            <a:off x="173038" y="4167738"/>
            <a:ext cx="4521200" cy="332399"/>
          </a:xfrm>
          <a:noFill/>
        </p:spPr>
        <p:txBody>
          <a:bodyPr wrap="square" lIns="0" tIns="0" rIns="0" bIns="0" rtlCol="0">
            <a:spAutoFit/>
          </a:bodyPr>
          <a:lstStyle>
            <a:lvl1pPr marL="0" indent="0" algn="l">
              <a:buNone/>
              <a:defRPr lang="en-US" dirty="0" smtClean="0">
                <a:solidFill>
                  <a:schemeClr val="tx1">
                    <a:alpha val="99000"/>
                  </a:schemeClr>
                </a:solidFill>
              </a:defRPr>
            </a:lvl1pPr>
          </a:lstStyle>
          <a:p>
            <a:pPr marL="0" lvl="0"/>
            <a:r>
              <a:rPr lang="en-US" dirty="0"/>
              <a:t>Click to edit Master text styles</a:t>
            </a:r>
          </a:p>
        </p:txBody>
      </p:sp>
    </p:spTree>
    <p:extLst>
      <p:ext uri="{BB962C8B-B14F-4D97-AF65-F5344CB8AC3E}">
        <p14:creationId xmlns:p14="http://schemas.microsoft.com/office/powerpoint/2010/main" val="3623895093"/>
      </p:ext>
    </p:extLst>
  </p:cSld>
  <p:clrMapOvr>
    <a:masterClrMapping/>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3_text_boxes">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2">
                    <a:alpha val="99000"/>
                  </a:schemeClr>
                </a:solidFill>
              </a:defRPr>
            </a:lvl1pPr>
          </a:lstStyle>
          <a:p>
            <a:r>
              <a:rPr lang="es-ES_tradnl"/>
              <a:t>Click to edit Master title style</a:t>
            </a:r>
            <a:endParaRPr lang="en-US" dirty="0"/>
          </a:p>
        </p:txBody>
      </p:sp>
      <p:sp>
        <p:nvSpPr>
          <p:cNvPr id="9" name="Text Placeholder 8"/>
          <p:cNvSpPr>
            <a:spLocks noGrp="1"/>
          </p:cNvSpPr>
          <p:nvPr>
            <p:ph type="body" sz="quarter" idx="10"/>
          </p:nvPr>
        </p:nvSpPr>
        <p:spPr>
          <a:xfrm>
            <a:off x="4756214" y="2526576"/>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1" name="Text Placeholder 8"/>
          <p:cNvSpPr>
            <a:spLocks noGrp="1"/>
          </p:cNvSpPr>
          <p:nvPr>
            <p:ph type="body" sz="quarter" idx="12"/>
          </p:nvPr>
        </p:nvSpPr>
        <p:spPr>
          <a:xfrm>
            <a:off x="4756214" y="3440976"/>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2" name="Text Placeholder 8"/>
          <p:cNvSpPr>
            <a:spLocks noGrp="1"/>
          </p:cNvSpPr>
          <p:nvPr>
            <p:ph type="body" sz="quarter" idx="13"/>
          </p:nvPr>
        </p:nvSpPr>
        <p:spPr>
          <a:xfrm>
            <a:off x="7533397" y="2526576"/>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3" name="Text Placeholder 8"/>
          <p:cNvSpPr>
            <a:spLocks noGrp="1"/>
          </p:cNvSpPr>
          <p:nvPr>
            <p:ph type="body" sz="quarter" idx="14"/>
          </p:nvPr>
        </p:nvSpPr>
        <p:spPr>
          <a:xfrm>
            <a:off x="7533397" y="3440976"/>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4" name="Text Placeholder 8"/>
          <p:cNvSpPr>
            <a:spLocks noGrp="1"/>
          </p:cNvSpPr>
          <p:nvPr>
            <p:ph type="body" sz="quarter" idx="15"/>
          </p:nvPr>
        </p:nvSpPr>
        <p:spPr>
          <a:xfrm>
            <a:off x="1982115" y="2526576"/>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5" name="Text Placeholder 8"/>
          <p:cNvSpPr>
            <a:spLocks noGrp="1"/>
          </p:cNvSpPr>
          <p:nvPr>
            <p:ph type="body" sz="quarter" idx="16"/>
          </p:nvPr>
        </p:nvSpPr>
        <p:spPr>
          <a:xfrm>
            <a:off x="1982115" y="3440976"/>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Tree>
    <p:extLst>
      <p:ext uri="{BB962C8B-B14F-4D97-AF65-F5344CB8AC3E}">
        <p14:creationId xmlns:p14="http://schemas.microsoft.com/office/powerpoint/2010/main" val="731248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4_text_boxes">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2">
                    <a:alpha val="99000"/>
                  </a:schemeClr>
                </a:solidFill>
              </a:defRPr>
            </a:lvl1pPr>
          </a:lstStyle>
          <a:p>
            <a:r>
              <a:rPr lang="es-ES_tradnl"/>
              <a:t>Click to edit Master title style</a:t>
            </a:r>
            <a:endParaRPr lang="en-US" dirty="0"/>
          </a:p>
        </p:txBody>
      </p:sp>
      <p:sp>
        <p:nvSpPr>
          <p:cNvPr id="9" name="Text Placeholder 8"/>
          <p:cNvSpPr>
            <a:spLocks noGrp="1"/>
          </p:cNvSpPr>
          <p:nvPr>
            <p:ph type="body" sz="quarter" idx="10"/>
          </p:nvPr>
        </p:nvSpPr>
        <p:spPr>
          <a:xfrm>
            <a:off x="6141323" y="1394951"/>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1" name="Text Placeholder 8"/>
          <p:cNvSpPr>
            <a:spLocks noGrp="1"/>
          </p:cNvSpPr>
          <p:nvPr>
            <p:ph type="body" sz="quarter" idx="12"/>
          </p:nvPr>
        </p:nvSpPr>
        <p:spPr>
          <a:xfrm>
            <a:off x="6141323" y="2309351"/>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4" name="Text Placeholder 8"/>
          <p:cNvSpPr>
            <a:spLocks noGrp="1"/>
          </p:cNvSpPr>
          <p:nvPr>
            <p:ph type="body" sz="quarter" idx="15"/>
          </p:nvPr>
        </p:nvSpPr>
        <p:spPr>
          <a:xfrm>
            <a:off x="3367224" y="1394951"/>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5" name="Text Placeholder 8"/>
          <p:cNvSpPr>
            <a:spLocks noGrp="1"/>
          </p:cNvSpPr>
          <p:nvPr>
            <p:ph type="body" sz="quarter" idx="16"/>
          </p:nvPr>
        </p:nvSpPr>
        <p:spPr>
          <a:xfrm>
            <a:off x="3367224" y="2309351"/>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0" name="Text Placeholder 8"/>
          <p:cNvSpPr>
            <a:spLocks noGrp="1"/>
          </p:cNvSpPr>
          <p:nvPr>
            <p:ph type="body" sz="quarter" idx="17"/>
          </p:nvPr>
        </p:nvSpPr>
        <p:spPr>
          <a:xfrm>
            <a:off x="6141323" y="3961640"/>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6" name="Text Placeholder 8"/>
          <p:cNvSpPr>
            <a:spLocks noGrp="1"/>
          </p:cNvSpPr>
          <p:nvPr>
            <p:ph type="body" sz="quarter" idx="18"/>
          </p:nvPr>
        </p:nvSpPr>
        <p:spPr>
          <a:xfrm>
            <a:off x="6141323" y="4876040"/>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9" name="Text Placeholder 8"/>
          <p:cNvSpPr>
            <a:spLocks noGrp="1"/>
          </p:cNvSpPr>
          <p:nvPr>
            <p:ph type="body" sz="quarter" idx="21"/>
          </p:nvPr>
        </p:nvSpPr>
        <p:spPr>
          <a:xfrm>
            <a:off x="3367224" y="3961640"/>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20" name="Text Placeholder 8"/>
          <p:cNvSpPr>
            <a:spLocks noGrp="1"/>
          </p:cNvSpPr>
          <p:nvPr>
            <p:ph type="body" sz="quarter" idx="22"/>
          </p:nvPr>
        </p:nvSpPr>
        <p:spPr>
          <a:xfrm>
            <a:off x="3367224" y="4876040"/>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Tree>
    <p:extLst>
      <p:ext uri="{BB962C8B-B14F-4D97-AF65-F5344CB8AC3E}">
        <p14:creationId xmlns:p14="http://schemas.microsoft.com/office/powerpoint/2010/main" val="30282317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6_text_boxes">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2">
                    <a:alpha val="99000"/>
                  </a:schemeClr>
                </a:solidFill>
              </a:defRPr>
            </a:lvl1pPr>
          </a:lstStyle>
          <a:p>
            <a:r>
              <a:rPr lang="es-ES_tradnl"/>
              <a:t>Click to edit Master title style</a:t>
            </a:r>
            <a:endParaRPr lang="en-US" dirty="0"/>
          </a:p>
        </p:txBody>
      </p:sp>
      <p:sp>
        <p:nvSpPr>
          <p:cNvPr id="9" name="Text Placeholder 8"/>
          <p:cNvSpPr>
            <a:spLocks noGrp="1"/>
          </p:cNvSpPr>
          <p:nvPr>
            <p:ph type="body" sz="quarter" idx="10"/>
          </p:nvPr>
        </p:nvSpPr>
        <p:spPr>
          <a:xfrm>
            <a:off x="4756214" y="1394951"/>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1" name="Text Placeholder 8"/>
          <p:cNvSpPr>
            <a:spLocks noGrp="1"/>
          </p:cNvSpPr>
          <p:nvPr>
            <p:ph type="body" sz="quarter" idx="12"/>
          </p:nvPr>
        </p:nvSpPr>
        <p:spPr>
          <a:xfrm>
            <a:off x="4756214" y="2309351"/>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2" name="Text Placeholder 8"/>
          <p:cNvSpPr>
            <a:spLocks noGrp="1"/>
          </p:cNvSpPr>
          <p:nvPr>
            <p:ph type="body" sz="quarter" idx="13"/>
          </p:nvPr>
        </p:nvSpPr>
        <p:spPr>
          <a:xfrm>
            <a:off x="7533397" y="1394951"/>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3" name="Text Placeholder 8"/>
          <p:cNvSpPr>
            <a:spLocks noGrp="1"/>
          </p:cNvSpPr>
          <p:nvPr>
            <p:ph type="body" sz="quarter" idx="14"/>
          </p:nvPr>
        </p:nvSpPr>
        <p:spPr>
          <a:xfrm>
            <a:off x="7533397" y="2309351"/>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4" name="Text Placeholder 8"/>
          <p:cNvSpPr>
            <a:spLocks noGrp="1"/>
          </p:cNvSpPr>
          <p:nvPr>
            <p:ph type="body" sz="quarter" idx="15"/>
          </p:nvPr>
        </p:nvSpPr>
        <p:spPr>
          <a:xfrm>
            <a:off x="1982115" y="1394951"/>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5" name="Text Placeholder 8"/>
          <p:cNvSpPr>
            <a:spLocks noGrp="1"/>
          </p:cNvSpPr>
          <p:nvPr>
            <p:ph type="body" sz="quarter" idx="16"/>
          </p:nvPr>
        </p:nvSpPr>
        <p:spPr>
          <a:xfrm>
            <a:off x="1982115" y="2309351"/>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0" name="Text Placeholder 8"/>
          <p:cNvSpPr>
            <a:spLocks noGrp="1"/>
          </p:cNvSpPr>
          <p:nvPr>
            <p:ph type="body" sz="quarter" idx="17"/>
          </p:nvPr>
        </p:nvSpPr>
        <p:spPr>
          <a:xfrm>
            <a:off x="4756214" y="3961640"/>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6" name="Text Placeholder 8"/>
          <p:cNvSpPr>
            <a:spLocks noGrp="1"/>
          </p:cNvSpPr>
          <p:nvPr>
            <p:ph type="body" sz="quarter" idx="18"/>
          </p:nvPr>
        </p:nvSpPr>
        <p:spPr>
          <a:xfrm>
            <a:off x="4756214" y="4876040"/>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7" name="Text Placeholder 8"/>
          <p:cNvSpPr>
            <a:spLocks noGrp="1"/>
          </p:cNvSpPr>
          <p:nvPr>
            <p:ph type="body" sz="quarter" idx="19"/>
          </p:nvPr>
        </p:nvSpPr>
        <p:spPr>
          <a:xfrm>
            <a:off x="7533397" y="3961640"/>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8" name="Text Placeholder 8"/>
          <p:cNvSpPr>
            <a:spLocks noGrp="1"/>
          </p:cNvSpPr>
          <p:nvPr>
            <p:ph type="body" sz="quarter" idx="20"/>
          </p:nvPr>
        </p:nvSpPr>
        <p:spPr>
          <a:xfrm>
            <a:off x="7533397" y="4876040"/>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9" name="Text Placeholder 8"/>
          <p:cNvSpPr>
            <a:spLocks noGrp="1"/>
          </p:cNvSpPr>
          <p:nvPr>
            <p:ph type="body" sz="quarter" idx="21"/>
          </p:nvPr>
        </p:nvSpPr>
        <p:spPr>
          <a:xfrm>
            <a:off x="1982115" y="3961640"/>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20" name="Text Placeholder 8"/>
          <p:cNvSpPr>
            <a:spLocks noGrp="1"/>
          </p:cNvSpPr>
          <p:nvPr>
            <p:ph type="body" sz="quarter" idx="22"/>
          </p:nvPr>
        </p:nvSpPr>
        <p:spPr>
          <a:xfrm>
            <a:off x="1982115" y="4876040"/>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Tree>
    <p:extLst>
      <p:ext uri="{BB962C8B-B14F-4D97-AF65-F5344CB8AC3E}">
        <p14:creationId xmlns:p14="http://schemas.microsoft.com/office/powerpoint/2010/main" val="27208718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67858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Rectangle 2"/>
          <p:cNvSpPr/>
          <p:nvPr userDrawn="1"/>
        </p:nvSpPr>
        <p:spPr bwMode="hidden">
          <a:xfrm flipV="1">
            <a:off x="0" y="0"/>
            <a:ext cx="12188825" cy="115594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solidFill>
                <a:schemeClr val="tx1">
                  <a:alpha val="99000"/>
                </a:schemeClr>
              </a:solidFill>
              <a:ea typeface="Segoe UI" pitchFamily="34" charset="0"/>
              <a:cs typeface="Segoe UI" pitchFamily="34" charset="0"/>
            </a:endParaRPr>
          </a:p>
        </p:txBody>
      </p:sp>
      <p:sp>
        <p:nvSpPr>
          <p:cNvPr id="2" name="Title 1"/>
          <p:cNvSpPr>
            <a:spLocks noGrp="1"/>
          </p:cNvSpPr>
          <p:nvPr>
            <p:ph type="title" hasCustomPrompt="1"/>
          </p:nvPr>
        </p:nvSpPr>
        <p:spPr/>
        <p:txBody>
          <a:bodyPr>
            <a:normAutofit/>
          </a:bodyPr>
          <a:lstStyle>
            <a:lvl1pPr>
              <a:defRPr>
                <a:solidFill>
                  <a:schemeClr val="tx1">
                    <a:alpha val="99000"/>
                  </a:schemeClr>
                </a:solidFill>
              </a:defRPr>
            </a:lvl1pPr>
          </a:lstStyle>
          <a:p>
            <a:r>
              <a:rPr lang="en-US" dirty="0"/>
              <a:t>Slide for Developer Code</a:t>
            </a:r>
          </a:p>
        </p:txBody>
      </p:sp>
      <p:sp>
        <p:nvSpPr>
          <p:cNvPr id="5" name="Text Placeholder 4"/>
          <p:cNvSpPr>
            <a:spLocks noGrp="1"/>
          </p:cNvSpPr>
          <p:nvPr>
            <p:ph type="body" sz="quarter" idx="10"/>
          </p:nvPr>
        </p:nvSpPr>
        <p:spPr>
          <a:xfrm>
            <a:off x="518318" y="1447800"/>
            <a:ext cx="11152188" cy="5181600"/>
          </a:xfrm>
        </p:spPr>
        <p:txBody>
          <a:bodyPr/>
          <a:lstStyle>
            <a:lvl1pPr marL="0" indent="0">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dirty="0"/>
          </a:p>
        </p:txBody>
      </p:sp>
    </p:spTree>
    <p:extLst>
      <p:ext uri="{BB962C8B-B14F-4D97-AF65-F5344CB8AC3E}">
        <p14:creationId xmlns:p14="http://schemas.microsoft.com/office/powerpoint/2010/main" val="2755728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51644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0"/>
            <a:ext cx="11152188"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s-ES_tradnl"/>
              <a:t>Click to edit Master title style</a:t>
            </a:r>
            <a:endParaRPr lang="en-US" dirty="0"/>
          </a:p>
        </p:txBody>
      </p:sp>
      <p:sp>
        <p:nvSpPr>
          <p:cNvPr id="6" name="Text Placeholder 5"/>
          <p:cNvSpPr>
            <a:spLocks noGrp="1"/>
          </p:cNvSpPr>
          <p:nvPr>
            <p:ph type="body" sz="quarter" idx="10" hasCustomPrompt="1"/>
          </p:nvPr>
        </p:nvSpPr>
        <p:spPr bwMode="white">
          <a:xfrm>
            <a:off x="519112" y="1447799"/>
            <a:ext cx="11149013"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6255613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7.xml><?xml version="1.0" encoding="utf-8"?>
<p:sldLayout xmlns:a="http://schemas.openxmlformats.org/drawingml/2006/main" xmlns:r="http://schemas.openxmlformats.org/officeDocument/2006/relationships" xmlns:p="http://schemas.openxmlformats.org/presentationml/2006/main" userDrawn="1">
  <p:cSld name="1_Blank Color Layout White">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879650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208.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77510" y="1635896"/>
            <a:ext cx="2688574" cy="4931036"/>
          </a:xfrm>
        </p:spPr>
        <p:txBody>
          <a:bodyPr>
            <a:noAutofit/>
          </a:bodyPr>
          <a:lstStyle>
            <a:lvl1pPr marL="336076" indent="-336076">
              <a:buNone/>
              <a:defRPr kumimoji="0" lang="en-US" sz="2352"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5974"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3619093862"/>
      </p:ext>
    </p:extLst>
  </p:cSld>
  <p:clrMapOvr>
    <a:masterClrMapping/>
  </p:clrMapOvr>
  <p:transition>
    <p:fade/>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userDrawn="1">
  <p:cSld name="One Column White">
    <p:bg>
      <p:bgPr>
        <a:solidFill>
          <a:schemeClr val="bg1"/>
        </a:solidFill>
        <a:effectLst/>
      </p:bgPr>
    </p:bg>
    <p:spTree>
      <p:nvGrpSpPr>
        <p:cNvPr id="1" name=""/>
        <p:cNvGrpSpPr/>
        <p:nvPr/>
      </p:nvGrpSpPr>
      <p:grpSpPr>
        <a:xfrm>
          <a:off x="0" y="0"/>
          <a:ext cx="0" cy="0"/>
          <a:chOff x="0" y="0"/>
          <a:chExt cx="0" cy="0"/>
        </a:xfrm>
      </p:grpSpPr>
      <p:sp>
        <p:nvSpPr>
          <p:cNvPr id="7" name="Title 1"/>
          <p:cNvSpPr>
            <a:spLocks noGrp="1" noChangeAspect="1"/>
          </p:cNvSpPr>
          <p:nvPr>
            <p:ph type="title"/>
          </p:nvPr>
        </p:nvSpPr>
        <p:spPr>
          <a:xfrm>
            <a:off x="304721" y="396590"/>
            <a:ext cx="11579384" cy="812274"/>
          </a:xfrm>
          <a:prstGeom prst="rect">
            <a:avLst/>
          </a:prstGeom>
        </p:spPr>
        <p:txBody>
          <a:bodyPr lIns="0" tIns="0" rIns="0" bIns="0" anchor="ctr"/>
          <a:lstStyle>
            <a:lvl1pPr algn="l">
              <a:defRPr sz="5865">
                <a:solidFill>
                  <a:schemeClr val="tx2"/>
                </a:solidFill>
                <a:latin typeface="Segoe UI Light"/>
                <a:cs typeface="Segoe UI Light"/>
              </a:defRPr>
            </a:lvl1pPr>
          </a:lstStyle>
          <a:p>
            <a:r>
              <a:rPr lang="en-US"/>
              <a:t>Click to edit Master title style</a:t>
            </a:r>
          </a:p>
        </p:txBody>
      </p:sp>
      <p:sp>
        <p:nvSpPr>
          <p:cNvPr id="8" name="Content Placeholder 2"/>
          <p:cNvSpPr>
            <a:spLocks noGrp="1"/>
          </p:cNvSpPr>
          <p:nvPr>
            <p:ph idx="1" hasCustomPrompt="1"/>
          </p:nvPr>
        </p:nvSpPr>
        <p:spPr>
          <a:xfrm>
            <a:off x="304721" y="1304262"/>
            <a:ext cx="11579384" cy="4768519"/>
          </a:xfrm>
          <a:prstGeom prst="rect">
            <a:avLst/>
          </a:prstGeom>
        </p:spPr>
        <p:txBody>
          <a:bodyPr lIns="0" tIns="0" rIns="0" bIns="0"/>
          <a:lstStyle>
            <a:lvl1pPr marL="243761" indent="-243761">
              <a:lnSpc>
                <a:spcPct val="100000"/>
              </a:lnSpc>
              <a:spcBef>
                <a:spcPts val="667"/>
              </a:spcBef>
              <a:buFont typeface="Arial" charset="0"/>
              <a:buChar char="•"/>
              <a:defRPr sz="3199" baseline="0">
                <a:solidFill>
                  <a:schemeClr val="tx1"/>
                </a:solidFill>
                <a:latin typeface="Segoe UI Light"/>
                <a:cs typeface="Segoe UI Light"/>
              </a:defRPr>
            </a:lvl1pPr>
            <a:lvl2pPr marL="609402" indent="-243761">
              <a:lnSpc>
                <a:spcPct val="100000"/>
              </a:lnSpc>
              <a:spcBef>
                <a:spcPts val="667"/>
              </a:spcBef>
              <a:buFont typeface="Arial" panose="020B0604020202020204" pitchFamily="34" charset="0"/>
              <a:buChar char="•"/>
              <a:defRPr sz="2932">
                <a:solidFill>
                  <a:schemeClr val="tx1"/>
                </a:solidFill>
                <a:latin typeface="Segoe UI Light"/>
                <a:cs typeface="Segoe UI Light"/>
              </a:defRPr>
            </a:lvl2pPr>
            <a:lvl3pPr marL="914103" indent="-243761">
              <a:lnSpc>
                <a:spcPct val="100000"/>
              </a:lnSpc>
              <a:spcBef>
                <a:spcPts val="667"/>
              </a:spcBef>
              <a:buFont typeface="Arial"/>
              <a:buChar char="•"/>
              <a:defRPr sz="2666">
                <a:solidFill>
                  <a:schemeClr val="tx1"/>
                </a:solidFill>
                <a:latin typeface="Segoe UI Light"/>
                <a:cs typeface="Segoe UI Light"/>
              </a:defRPr>
            </a:lvl3pPr>
            <a:lvl4pPr marL="1218804" marR="0" indent="-243761" algn="l" defTabSz="1218804" rtl="0" eaLnBrk="1" fontAlgn="auto" latinLnBrk="0" hangingPunct="1">
              <a:lnSpc>
                <a:spcPct val="100000"/>
              </a:lnSpc>
              <a:spcBef>
                <a:spcPts val="667"/>
              </a:spcBef>
              <a:spcAft>
                <a:spcPts val="0"/>
              </a:spcAft>
              <a:buClrTx/>
              <a:buSzTx/>
              <a:buFont typeface="Arial"/>
              <a:buChar char="•"/>
              <a:tabLst/>
              <a:defRPr sz="2399" baseline="0">
                <a:solidFill>
                  <a:schemeClr val="tx1"/>
                </a:solidFill>
                <a:latin typeface="Segoe UI Light"/>
                <a:cs typeface="Segoe UI Light"/>
              </a:defRPr>
            </a:lvl4pPr>
            <a:lvl5pPr marL="2071966" indent="243761">
              <a:spcBef>
                <a:spcPts val="1333"/>
              </a:spcBef>
              <a:buFont typeface="Arial"/>
              <a:buChar char="•"/>
              <a:tabLst>
                <a:tab pos="2135023" algn="l"/>
              </a:tabLst>
              <a:defRPr sz="2666" baseline="0">
                <a:solidFill>
                  <a:schemeClr val="bg1"/>
                </a:solidFill>
                <a:latin typeface="Segoe UI Light"/>
                <a:cs typeface="Segoe UI Light"/>
              </a:defRPr>
            </a:lvl5pPr>
          </a:lstStyle>
          <a:p>
            <a:pPr lvl="0"/>
            <a:r>
              <a:rPr lang="en-US"/>
              <a:t>Bullet first level</a:t>
            </a:r>
          </a:p>
          <a:p>
            <a:pPr lvl="1"/>
            <a:r>
              <a:rPr lang="en-US"/>
              <a:t>Bullet second level</a:t>
            </a:r>
          </a:p>
          <a:p>
            <a:pPr lvl="2"/>
            <a:r>
              <a:rPr lang="en-US"/>
              <a:t>Bullet third level</a:t>
            </a:r>
          </a:p>
          <a:p>
            <a:pPr lvl="3"/>
            <a:r>
              <a:rPr lang="en-US"/>
              <a:t>Bullet fourth level</a:t>
            </a:r>
          </a:p>
        </p:txBody>
      </p:sp>
      <p:sp>
        <p:nvSpPr>
          <p:cNvPr id="4" name="TextBox 3"/>
          <p:cNvSpPr txBox="1"/>
          <p:nvPr userDrawn="1"/>
        </p:nvSpPr>
        <p:spPr>
          <a:xfrm>
            <a:off x="297600" y="6379834"/>
            <a:ext cx="1395296" cy="164212"/>
          </a:xfrm>
          <a:prstGeom prst="rect">
            <a:avLst/>
          </a:prstGeom>
          <a:noFill/>
        </p:spPr>
        <p:txBody>
          <a:bodyPr wrap="square" lIns="0" tIns="0" rIns="0" bIns="0" rtlCol="0" anchor="t">
            <a:spAutoFit/>
          </a:bodyPr>
          <a:lstStyle/>
          <a:p>
            <a:pPr algn="l"/>
            <a:r>
              <a:rPr lang="en-US" sz="1067">
                <a:solidFill>
                  <a:schemeClr val="bg1"/>
                </a:solidFill>
                <a:latin typeface="Segoe UI"/>
                <a:cs typeface="Segoe UI"/>
              </a:rPr>
              <a:t>Microsoft Confidential</a:t>
            </a:r>
          </a:p>
        </p:txBody>
      </p:sp>
    </p:spTree>
    <p:extLst>
      <p:ext uri="{BB962C8B-B14F-4D97-AF65-F5344CB8AC3E}">
        <p14:creationId xmlns:p14="http://schemas.microsoft.com/office/powerpoint/2010/main" val="63233891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0913" y="228599"/>
            <a:ext cx="11149013" cy="767688"/>
          </a:xfrm>
        </p:spPr>
        <p:txBody>
          <a:bodyPr/>
          <a:lstStyle>
            <a:lvl1pPr>
              <a:defRPr>
                <a:solidFill>
                  <a:schemeClr val="tx1">
                    <a:alpha val="98824"/>
                  </a:schemeClr>
                </a:solidFill>
              </a:defRPr>
            </a:lvl1pPr>
          </a:lstStyle>
          <a:p>
            <a:r>
              <a:rPr lang="en-US" dirty="0"/>
              <a:t>Click to edit Master title style</a:t>
            </a:r>
          </a:p>
        </p:txBody>
      </p:sp>
      <p:sp>
        <p:nvSpPr>
          <p:cNvPr id="5" name="Text Placeholder 4"/>
          <p:cNvSpPr>
            <a:spLocks noGrp="1"/>
          </p:cNvSpPr>
          <p:nvPr>
            <p:ph type="body" sz="quarter" idx="10"/>
          </p:nvPr>
        </p:nvSpPr>
        <p:spPr>
          <a:xfrm>
            <a:off x="605176" y="1684475"/>
            <a:ext cx="11149013" cy="1742015"/>
          </a:xfrm>
        </p:spPr>
        <p:txBody>
          <a:bodyPr/>
          <a:lstStyle>
            <a:lvl1pPr>
              <a:defRPr sz="2800"/>
            </a:lvl1pPr>
            <a:lvl2pPr>
              <a:defRPr sz="2400"/>
            </a:lvl2pPr>
            <a:lvl3pPr>
              <a:defRPr sz="20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1"/>
          </p:nvPr>
        </p:nvSpPr>
        <p:spPr/>
        <p:txBody>
          <a:bodyPr/>
          <a:lstStyle/>
          <a:p>
            <a:endParaRPr lang="en-US" dirty="0">
              <a:solidFill>
                <a:srgbClr val="292929">
                  <a:tint val="75000"/>
                </a:srgbClr>
              </a:solidFill>
            </a:endParaRPr>
          </a:p>
        </p:txBody>
      </p:sp>
      <p:sp>
        <p:nvSpPr>
          <p:cNvPr id="8" name="Footer Placeholder 7"/>
          <p:cNvSpPr>
            <a:spLocks noGrp="1"/>
          </p:cNvSpPr>
          <p:nvPr>
            <p:ph type="ftr" sz="quarter" idx="12"/>
          </p:nvPr>
        </p:nvSpPr>
        <p:spPr/>
        <p:txBody>
          <a:bodyPr/>
          <a:lstStyle/>
          <a:p>
            <a:r>
              <a:rPr lang="en-US" dirty="0">
                <a:solidFill>
                  <a:srgbClr val="292929">
                    <a:tint val="75000"/>
                  </a:srgbClr>
                </a:solidFill>
              </a:rPr>
              <a:t>Microsoft Confidential</a:t>
            </a:r>
          </a:p>
        </p:txBody>
      </p:sp>
      <p:sp>
        <p:nvSpPr>
          <p:cNvPr id="9" name="Slide Number Placeholder 8"/>
          <p:cNvSpPr>
            <a:spLocks noGrp="1"/>
          </p:cNvSpPr>
          <p:nvPr>
            <p:ph type="sldNum" sz="quarter" idx="13"/>
          </p:nvPr>
        </p:nvSpPr>
        <p:spPr/>
        <p:txBody>
          <a:bodyPr/>
          <a:lstStyle/>
          <a:p>
            <a:fld id="{21E93C5E-8C73-40BE-A170-FB184A3270C1}" type="slidenum">
              <a:rPr lang="en-US" smtClean="0">
                <a:solidFill>
                  <a:srgbClr val="292929">
                    <a:tint val="75000"/>
                  </a:srgbClr>
                </a:solidFill>
              </a:rPr>
              <a:pPr/>
              <a:t>‹#›</a:t>
            </a:fld>
            <a:endParaRPr lang="en-US" dirty="0">
              <a:solidFill>
                <a:srgbClr val="292929">
                  <a:tint val="75000"/>
                </a:srgbClr>
              </a:solidFill>
            </a:endParaRPr>
          </a:p>
        </p:txBody>
      </p:sp>
    </p:spTree>
    <p:extLst>
      <p:ext uri="{BB962C8B-B14F-4D97-AF65-F5344CB8AC3E}">
        <p14:creationId xmlns:p14="http://schemas.microsoft.com/office/powerpoint/2010/main" val="1979537069"/>
      </p:ext>
    </p:extLst>
  </p:cSld>
  <p:clrMapOvr>
    <a:masterClrMapping/>
  </p:clrMapOvr>
  <p:transition>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92642"/>
            <a:ext cx="10237787" cy="914096"/>
          </a:xfrm>
        </p:spPr>
        <p:txBody>
          <a:bodyPr anchor="b" anchorCtr="0"/>
          <a:lstStyle>
            <a:lvl1pPr>
              <a:defRPr sz="6600" spc="-150" baseline="0">
                <a:solidFill>
                  <a:schemeClr val="tx1">
                    <a:alpha val="99000"/>
                  </a:schemeClr>
                </a:solidFill>
              </a:defRPr>
            </a:lvl1pPr>
          </a:lstStyle>
          <a:p>
            <a:r>
              <a:rPr lang="en-US" dirty="0"/>
              <a:t>Click to edit title style</a:t>
            </a:r>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solidFill>
                  <a:schemeClr val="tx2">
                    <a:lumMod val="40000"/>
                    <a:lumOff val="60000"/>
                    <a:alpha val="99000"/>
                  </a:schemeClr>
                </a:solidFill>
                <a:latin typeface="+mj-lt"/>
              </a:defRPr>
            </a:lvl1pPr>
          </a:lstStyle>
          <a:p>
            <a:pPr lvl="0"/>
            <a:r>
              <a:rPr lang="en-US" dirty="0"/>
              <a:t>Speaker Title</a:t>
            </a:r>
          </a:p>
        </p:txBody>
      </p:sp>
      <p:sp>
        <p:nvSpPr>
          <p:cNvPr id="452" name="Rectangle 451"/>
          <p:cNvSpPr/>
          <p:nvPr userDrawn="1"/>
        </p:nvSpPr>
        <p:spPr bwMode="auto">
          <a:xfrm>
            <a:off x="9847978" y="-160540"/>
            <a:ext cx="1828800" cy="1828800"/>
          </a:xfrm>
          <a:prstGeom prst="rect">
            <a:avLst/>
          </a:prstGeom>
          <a:noFill/>
          <a:ln w="28575">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53" name="Rectangle 452"/>
          <p:cNvSpPr/>
          <p:nvPr userDrawn="1"/>
        </p:nvSpPr>
        <p:spPr bwMode="auto">
          <a:xfrm>
            <a:off x="9262520" y="1298576"/>
            <a:ext cx="1170916" cy="1170916"/>
          </a:xfrm>
          <a:prstGeom prst="rect">
            <a:avLst/>
          </a:prstGeom>
          <a:noFill/>
          <a:ln w="57150">
            <a:solidFill>
              <a:schemeClr val="tx1">
                <a:alpha val="2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54" name="Rectangle 453"/>
          <p:cNvSpPr/>
          <p:nvPr userDrawn="1"/>
        </p:nvSpPr>
        <p:spPr bwMode="auto">
          <a:xfrm>
            <a:off x="9262520" y="-160540"/>
            <a:ext cx="875010" cy="875010"/>
          </a:xfrm>
          <a:prstGeom prst="rect">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55" name="Rectangle 454"/>
          <p:cNvSpPr/>
          <p:nvPr userDrawn="1"/>
        </p:nvSpPr>
        <p:spPr bwMode="auto">
          <a:xfrm>
            <a:off x="8219107" y="1423060"/>
            <a:ext cx="665432" cy="665432"/>
          </a:xfrm>
          <a:prstGeom prst="rect">
            <a:avLst/>
          </a:prstGeom>
          <a:noFill/>
          <a:ln w="28575">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56" name="Rectangle 455"/>
          <p:cNvSpPr/>
          <p:nvPr userDrawn="1"/>
        </p:nvSpPr>
        <p:spPr bwMode="auto">
          <a:xfrm>
            <a:off x="9262520" y="5753556"/>
            <a:ext cx="1170916" cy="1170916"/>
          </a:xfrm>
          <a:prstGeom prst="rect">
            <a:avLst/>
          </a:prstGeom>
          <a:noFill/>
          <a:ln w="762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57" name="Rectangle 456"/>
          <p:cNvSpPr/>
          <p:nvPr userDrawn="1"/>
        </p:nvSpPr>
        <p:spPr bwMode="auto">
          <a:xfrm>
            <a:off x="10527822" y="5081417"/>
            <a:ext cx="773912" cy="773912"/>
          </a:xfrm>
          <a:prstGeom prst="rect">
            <a:avLst/>
          </a:prstGeom>
          <a:noFill/>
          <a:ln w="190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58" name="Rectangle 457"/>
          <p:cNvSpPr/>
          <p:nvPr userDrawn="1"/>
        </p:nvSpPr>
        <p:spPr bwMode="auto">
          <a:xfrm>
            <a:off x="11216481" y="5610291"/>
            <a:ext cx="316712" cy="316712"/>
          </a:xfrm>
          <a:prstGeom prst="rect">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59" name="Rectangle 458"/>
          <p:cNvSpPr/>
          <p:nvPr userDrawn="1"/>
        </p:nvSpPr>
        <p:spPr bwMode="auto">
          <a:xfrm>
            <a:off x="10622883" y="6339014"/>
            <a:ext cx="2361286" cy="2361286"/>
          </a:xfrm>
          <a:prstGeom prst="rect">
            <a:avLst/>
          </a:prstGeom>
          <a:noFill/>
          <a:ln w="571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60" name="Rectangle 459"/>
          <p:cNvSpPr/>
          <p:nvPr userDrawn="1"/>
        </p:nvSpPr>
        <p:spPr bwMode="auto">
          <a:xfrm>
            <a:off x="681947" y="442110"/>
            <a:ext cx="1255574" cy="1255574"/>
          </a:xfrm>
          <a:prstGeom prst="rect">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61" name="Rectangle 460"/>
          <p:cNvSpPr/>
          <p:nvPr userDrawn="1"/>
        </p:nvSpPr>
        <p:spPr bwMode="auto">
          <a:xfrm>
            <a:off x="1866442" y="-160540"/>
            <a:ext cx="513190" cy="513190"/>
          </a:xfrm>
          <a:prstGeom prst="rect">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62" name="Rectangle 461"/>
          <p:cNvSpPr/>
          <p:nvPr userDrawn="1"/>
        </p:nvSpPr>
        <p:spPr bwMode="auto">
          <a:xfrm>
            <a:off x="11749866" y="1234418"/>
            <a:ext cx="244474" cy="244474"/>
          </a:xfrm>
          <a:prstGeom prst="rect">
            <a:avLst/>
          </a:prstGeom>
          <a:noFill/>
          <a:ln w="190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63" name="Rectangle 462"/>
          <p:cNvSpPr/>
          <p:nvPr userDrawn="1"/>
        </p:nvSpPr>
        <p:spPr bwMode="auto">
          <a:xfrm>
            <a:off x="5824555" y="1918422"/>
            <a:ext cx="875010" cy="875010"/>
          </a:xfrm>
          <a:prstGeom prst="rect">
            <a:avLst/>
          </a:prstGeom>
          <a:noFill/>
          <a:ln w="9525">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64" name="Rectangle 463"/>
          <p:cNvSpPr/>
          <p:nvPr userDrawn="1"/>
        </p:nvSpPr>
        <p:spPr bwMode="auto">
          <a:xfrm>
            <a:off x="4973451" y="5410281"/>
            <a:ext cx="603404" cy="603404"/>
          </a:xfrm>
          <a:prstGeom prst="rect">
            <a:avLst/>
          </a:prstGeom>
          <a:noFill/>
          <a:ln w="381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65" name="Rectangle 464"/>
          <p:cNvSpPr/>
          <p:nvPr userDrawn="1"/>
        </p:nvSpPr>
        <p:spPr bwMode="auto">
          <a:xfrm>
            <a:off x="5629432" y="4681875"/>
            <a:ext cx="1030108" cy="1030108"/>
          </a:xfrm>
          <a:prstGeom prst="rect">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225664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971952"/>
            <a:ext cx="11149013" cy="914096"/>
          </a:xfrm>
        </p:spPr>
        <p:txBody>
          <a:bodyPr anchor="ctr" anchorCtr="0"/>
          <a:lstStyle>
            <a:lvl1pPr>
              <a:defRPr sz="6600" spc="-300" baseline="0">
                <a:solidFill>
                  <a:schemeClr val="tx1">
                    <a:alpha val="99000"/>
                  </a:schemeClr>
                </a:solidFill>
              </a:defRPr>
            </a:lvl1pPr>
          </a:lstStyle>
          <a:p>
            <a:r>
              <a:rPr lang="en-US" dirty="0"/>
              <a:t>Click to edit title style</a:t>
            </a:r>
          </a:p>
        </p:txBody>
      </p:sp>
      <p:sp>
        <p:nvSpPr>
          <p:cNvPr id="3" name="Oval 2"/>
          <p:cNvSpPr/>
          <p:nvPr userDrawn="1"/>
        </p:nvSpPr>
        <p:spPr bwMode="auto">
          <a:xfrm>
            <a:off x="10202421" y="-383422"/>
            <a:ext cx="1828800" cy="1828800"/>
          </a:xfrm>
          <a:prstGeom prst="ellipse">
            <a:avLst/>
          </a:prstGeom>
          <a:noFill/>
          <a:ln w="28575">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Oval 3"/>
          <p:cNvSpPr/>
          <p:nvPr userDrawn="1"/>
        </p:nvSpPr>
        <p:spPr bwMode="auto">
          <a:xfrm>
            <a:off x="9616963" y="1075694"/>
            <a:ext cx="1170916" cy="1170916"/>
          </a:xfrm>
          <a:prstGeom prst="ellipse">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Oval 4"/>
          <p:cNvSpPr/>
          <p:nvPr userDrawn="1"/>
        </p:nvSpPr>
        <p:spPr bwMode="auto">
          <a:xfrm>
            <a:off x="9616963" y="-383422"/>
            <a:ext cx="875010" cy="875010"/>
          </a:xfrm>
          <a:prstGeom prst="ellipse">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Oval 5"/>
          <p:cNvSpPr/>
          <p:nvPr userDrawn="1"/>
        </p:nvSpPr>
        <p:spPr bwMode="auto">
          <a:xfrm>
            <a:off x="8573550" y="1200178"/>
            <a:ext cx="665432" cy="665432"/>
          </a:xfrm>
          <a:prstGeom prst="ellipse">
            <a:avLst/>
          </a:prstGeom>
          <a:noFill/>
          <a:ln w="28575">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Oval 6"/>
          <p:cNvSpPr/>
          <p:nvPr userDrawn="1"/>
        </p:nvSpPr>
        <p:spPr bwMode="auto">
          <a:xfrm>
            <a:off x="9490215" y="5499901"/>
            <a:ext cx="1170916" cy="1170916"/>
          </a:xfrm>
          <a:prstGeom prst="ellipse">
            <a:avLst/>
          </a:prstGeom>
          <a:noFill/>
          <a:ln w="762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Oval 7"/>
          <p:cNvSpPr/>
          <p:nvPr userDrawn="1"/>
        </p:nvSpPr>
        <p:spPr bwMode="auto">
          <a:xfrm>
            <a:off x="10755517" y="4827762"/>
            <a:ext cx="773912" cy="773912"/>
          </a:xfrm>
          <a:prstGeom prst="ellipse">
            <a:avLst/>
          </a:prstGeom>
          <a:noFill/>
          <a:ln w="190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Oval 8"/>
          <p:cNvSpPr/>
          <p:nvPr userDrawn="1"/>
        </p:nvSpPr>
        <p:spPr bwMode="auto">
          <a:xfrm>
            <a:off x="11444176" y="5356636"/>
            <a:ext cx="316712" cy="316712"/>
          </a:xfrm>
          <a:prstGeom prst="ellipse">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Oval 9"/>
          <p:cNvSpPr/>
          <p:nvPr userDrawn="1"/>
        </p:nvSpPr>
        <p:spPr bwMode="auto">
          <a:xfrm>
            <a:off x="10850578" y="6085359"/>
            <a:ext cx="2361286" cy="2361286"/>
          </a:xfrm>
          <a:prstGeom prst="ellipse">
            <a:avLst/>
          </a:prstGeom>
          <a:noFill/>
          <a:ln w="571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Oval 10"/>
          <p:cNvSpPr/>
          <p:nvPr userDrawn="1"/>
        </p:nvSpPr>
        <p:spPr bwMode="auto">
          <a:xfrm>
            <a:off x="1503468" y="1115602"/>
            <a:ext cx="1255574" cy="1255574"/>
          </a:xfrm>
          <a:prstGeom prst="ellipse">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Oval 11"/>
          <p:cNvSpPr/>
          <p:nvPr userDrawn="1"/>
        </p:nvSpPr>
        <p:spPr bwMode="auto">
          <a:xfrm>
            <a:off x="2687963" y="512952"/>
            <a:ext cx="513190" cy="513190"/>
          </a:xfrm>
          <a:prstGeom prst="ellipse">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Oval 12"/>
          <p:cNvSpPr/>
          <p:nvPr userDrawn="1"/>
        </p:nvSpPr>
        <p:spPr bwMode="auto">
          <a:xfrm>
            <a:off x="12104309" y="1011536"/>
            <a:ext cx="244474" cy="244474"/>
          </a:xfrm>
          <a:prstGeom prst="ellipse">
            <a:avLst/>
          </a:prstGeom>
          <a:noFill/>
          <a:ln w="190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Oval 13"/>
          <p:cNvSpPr/>
          <p:nvPr userDrawn="1"/>
        </p:nvSpPr>
        <p:spPr bwMode="auto">
          <a:xfrm>
            <a:off x="11156211" y="1879032"/>
            <a:ext cx="875010" cy="875010"/>
          </a:xfrm>
          <a:prstGeom prst="ellipse">
            <a:avLst/>
          </a:prstGeom>
          <a:noFill/>
          <a:ln w="9525">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Oval 14"/>
          <p:cNvSpPr/>
          <p:nvPr userDrawn="1"/>
        </p:nvSpPr>
        <p:spPr bwMode="auto">
          <a:xfrm>
            <a:off x="4973451" y="5410281"/>
            <a:ext cx="603404" cy="603404"/>
          </a:xfrm>
          <a:prstGeom prst="ellipse">
            <a:avLst/>
          </a:prstGeom>
          <a:noFill/>
          <a:ln w="381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Oval 15"/>
          <p:cNvSpPr/>
          <p:nvPr userDrawn="1"/>
        </p:nvSpPr>
        <p:spPr bwMode="auto">
          <a:xfrm>
            <a:off x="5629432" y="4681875"/>
            <a:ext cx="1030108" cy="1030108"/>
          </a:xfrm>
          <a:prstGeom prst="ellipse">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42482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Tag_Lin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3055051"/>
            <a:ext cx="11149013" cy="747897"/>
          </a:xfrm>
        </p:spPr>
        <p:txBody>
          <a:bodyPr anchor="ctr" anchorCtr="0"/>
          <a:lstStyle>
            <a:lvl1pPr>
              <a:defRPr sz="5400" spc="0" baseline="0">
                <a:solidFill>
                  <a:schemeClr val="tx1">
                    <a:alpha val="99000"/>
                  </a:schemeClr>
                </a:solidFill>
              </a:defRPr>
            </a:lvl1pPr>
          </a:lstStyle>
          <a:p>
            <a:r>
              <a:rPr lang="en-US" dirty="0"/>
              <a:t>Click to edit title style</a:t>
            </a:r>
          </a:p>
        </p:txBody>
      </p:sp>
    </p:spTree>
    <p:extLst>
      <p:ext uri="{BB962C8B-B14F-4D97-AF65-F5344CB8AC3E}">
        <p14:creationId xmlns:p14="http://schemas.microsoft.com/office/powerpoint/2010/main" val="6992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bg>
      <p:bgPr>
        <a:solidFill>
          <a:schemeClr val="accent3"/>
        </a:solidFill>
        <a:effectLst/>
      </p:bgPr>
    </p:bg>
    <p:spTree>
      <p:nvGrpSpPr>
        <p:cNvPr id="1" name=""/>
        <p:cNvGrpSpPr/>
        <p:nvPr/>
      </p:nvGrpSpPr>
      <p:grpSpPr>
        <a:xfrm>
          <a:off x="0" y="0"/>
          <a:ext cx="0" cy="0"/>
          <a:chOff x="0" y="0"/>
          <a:chExt cx="0" cy="0"/>
        </a:xfrm>
      </p:grpSpPr>
      <p:sp>
        <p:nvSpPr>
          <p:cNvPr id="8" name="Teardrop 7"/>
          <p:cNvSpPr/>
          <p:nvPr userDrawn="1"/>
        </p:nvSpPr>
        <p:spPr bwMode="auto">
          <a:xfrm>
            <a:off x="9847978" y="-160540"/>
            <a:ext cx="1828800" cy="1828800"/>
          </a:xfrm>
          <a:prstGeom prst="teardrop">
            <a:avLst/>
          </a:prstGeom>
          <a:noFill/>
          <a:ln w="28575">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eardrop 8"/>
          <p:cNvSpPr/>
          <p:nvPr userDrawn="1"/>
        </p:nvSpPr>
        <p:spPr bwMode="auto">
          <a:xfrm>
            <a:off x="9262520" y="1298576"/>
            <a:ext cx="1170916" cy="1170916"/>
          </a:xfrm>
          <a:prstGeom prst="teardrop">
            <a:avLst/>
          </a:prstGeom>
          <a:noFill/>
          <a:ln w="57150">
            <a:solidFill>
              <a:schemeClr val="tx1">
                <a:alpha val="2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Teardrop 9"/>
          <p:cNvSpPr/>
          <p:nvPr userDrawn="1"/>
        </p:nvSpPr>
        <p:spPr bwMode="auto">
          <a:xfrm>
            <a:off x="9262520" y="-160540"/>
            <a:ext cx="875010" cy="875010"/>
          </a:xfrm>
          <a:prstGeom prst="teardrop">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Teardrop 10"/>
          <p:cNvSpPr/>
          <p:nvPr userDrawn="1"/>
        </p:nvSpPr>
        <p:spPr bwMode="auto">
          <a:xfrm>
            <a:off x="8219107" y="1423060"/>
            <a:ext cx="665432" cy="665432"/>
          </a:xfrm>
          <a:prstGeom prst="teardrop">
            <a:avLst/>
          </a:prstGeom>
          <a:noFill/>
          <a:ln w="28575">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Teardrop 11"/>
          <p:cNvSpPr/>
          <p:nvPr userDrawn="1"/>
        </p:nvSpPr>
        <p:spPr bwMode="auto">
          <a:xfrm>
            <a:off x="9262520" y="5753556"/>
            <a:ext cx="1170916" cy="1170916"/>
          </a:xfrm>
          <a:prstGeom prst="teardrop">
            <a:avLst/>
          </a:prstGeom>
          <a:noFill/>
          <a:ln w="762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Teardrop 12"/>
          <p:cNvSpPr/>
          <p:nvPr userDrawn="1"/>
        </p:nvSpPr>
        <p:spPr bwMode="auto">
          <a:xfrm>
            <a:off x="10527822" y="5081417"/>
            <a:ext cx="773912" cy="773912"/>
          </a:xfrm>
          <a:prstGeom prst="teardrop">
            <a:avLst/>
          </a:prstGeom>
          <a:noFill/>
          <a:ln w="190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Teardrop 13"/>
          <p:cNvSpPr/>
          <p:nvPr userDrawn="1"/>
        </p:nvSpPr>
        <p:spPr bwMode="auto">
          <a:xfrm>
            <a:off x="11216481" y="5610291"/>
            <a:ext cx="316712" cy="316712"/>
          </a:xfrm>
          <a:prstGeom prst="teardrop">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Teardrop 14"/>
          <p:cNvSpPr/>
          <p:nvPr userDrawn="1"/>
        </p:nvSpPr>
        <p:spPr bwMode="auto">
          <a:xfrm>
            <a:off x="10622883" y="6339014"/>
            <a:ext cx="2361286" cy="2361286"/>
          </a:xfrm>
          <a:prstGeom prst="teardrop">
            <a:avLst/>
          </a:prstGeom>
          <a:noFill/>
          <a:ln w="571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Teardrop 15"/>
          <p:cNvSpPr/>
          <p:nvPr userDrawn="1"/>
        </p:nvSpPr>
        <p:spPr bwMode="auto">
          <a:xfrm>
            <a:off x="681947" y="442110"/>
            <a:ext cx="1255574" cy="1255574"/>
          </a:xfrm>
          <a:prstGeom prst="teardrop">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eardrop 16"/>
          <p:cNvSpPr/>
          <p:nvPr userDrawn="1"/>
        </p:nvSpPr>
        <p:spPr bwMode="auto">
          <a:xfrm>
            <a:off x="1866442" y="-160540"/>
            <a:ext cx="513190" cy="513190"/>
          </a:xfrm>
          <a:prstGeom prst="teardrop">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Teardrop 17"/>
          <p:cNvSpPr/>
          <p:nvPr userDrawn="1"/>
        </p:nvSpPr>
        <p:spPr bwMode="auto">
          <a:xfrm>
            <a:off x="11749866" y="1234418"/>
            <a:ext cx="244474" cy="244474"/>
          </a:xfrm>
          <a:prstGeom prst="teardrop">
            <a:avLst/>
          </a:prstGeom>
          <a:noFill/>
          <a:ln w="190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Teardrop 18"/>
          <p:cNvSpPr/>
          <p:nvPr userDrawn="1"/>
        </p:nvSpPr>
        <p:spPr bwMode="auto">
          <a:xfrm>
            <a:off x="5824555" y="1918422"/>
            <a:ext cx="875010" cy="875010"/>
          </a:xfrm>
          <a:prstGeom prst="teardrop">
            <a:avLst/>
          </a:prstGeom>
          <a:noFill/>
          <a:ln w="9525">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20" name="Teardrop 19"/>
          <p:cNvSpPr/>
          <p:nvPr userDrawn="1"/>
        </p:nvSpPr>
        <p:spPr bwMode="auto">
          <a:xfrm>
            <a:off x="4973451" y="5410281"/>
            <a:ext cx="603404" cy="603404"/>
          </a:xfrm>
          <a:prstGeom prst="teardrop">
            <a:avLst/>
          </a:prstGeom>
          <a:noFill/>
          <a:ln w="381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21" name="Teardrop 20"/>
          <p:cNvSpPr/>
          <p:nvPr userDrawn="1"/>
        </p:nvSpPr>
        <p:spPr bwMode="auto">
          <a:xfrm>
            <a:off x="5629432" y="4681875"/>
            <a:ext cx="1030108" cy="1030108"/>
          </a:xfrm>
          <a:prstGeom prst="teardrop">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600" kern="1200" spc="-70" baseline="0" dirty="0">
                <a:gradFill>
                  <a:gsLst>
                    <a:gs pos="2083">
                      <a:schemeClr val="tx1"/>
                    </a:gs>
                    <a:gs pos="99000">
                      <a:schemeClr val="tx1"/>
                    </a:gs>
                  </a:gsLst>
                  <a:lin ang="5400000" scaled="0"/>
                </a:gra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s-ES_tradnl"/>
              <a:t>Click to edit Master subtitle style</a:t>
            </a:r>
            <a:endParaRPr lang="en-US" dirty="0"/>
          </a:p>
        </p:txBody>
      </p:sp>
      <p:sp>
        <p:nvSpPr>
          <p:cNvPr id="7" name="Text Placeholder 6"/>
          <p:cNvSpPr>
            <a:spLocks noGrp="1"/>
          </p:cNvSpPr>
          <p:nvPr>
            <p:ph type="body" sz="quarter" idx="10" hasCustomPrompt="1"/>
          </p:nvPr>
        </p:nvSpPr>
        <p:spPr>
          <a:xfrm>
            <a:off x="976313" y="2739678"/>
            <a:ext cx="10242550"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solidFill>
                  <a:schemeClr val="accent3">
                    <a:lumMod val="40000"/>
                    <a:lumOff val="60000"/>
                  </a:schemeClr>
                </a:solidFill>
                <a:effectLst/>
                <a:latin typeface="+mj-lt"/>
                <a:ea typeface="+mn-ea"/>
                <a:cs typeface="Arial" charset="0"/>
              </a:defRPr>
            </a:lvl1pPr>
          </a:lstStyle>
          <a:p>
            <a:pPr lvl="0"/>
            <a:r>
              <a:rPr lang="en-US" dirty="0"/>
              <a:t>click to…</a:t>
            </a:r>
          </a:p>
        </p:txBody>
      </p:sp>
      <p:sp>
        <p:nvSpPr>
          <p:cNvPr id="5" name="Text Placeholder 4"/>
          <p:cNvSpPr>
            <a:spLocks noGrp="1"/>
          </p:cNvSpPr>
          <p:nvPr>
            <p:ph type="body" sz="quarter" idx="11"/>
          </p:nvPr>
        </p:nvSpPr>
        <p:spPr>
          <a:xfrm>
            <a:off x="972344" y="1447800"/>
            <a:ext cx="10237787" cy="914096"/>
          </a:xfrm>
        </p:spPr>
        <p:txBody>
          <a:bodyPr wrap="square" anchor="ctr">
            <a:noAutofit/>
          </a:bodyPr>
          <a:lstStyle>
            <a:lvl1pPr marL="0" indent="0">
              <a:buNone/>
              <a:defRPr sz="6600" spc="-150">
                <a:solidFill>
                  <a:schemeClr val="tx1">
                    <a:alpha val="99000"/>
                  </a:schemeClr>
                </a:solidFill>
              </a:defRPr>
            </a:lvl1pPr>
          </a:lstStyle>
          <a:p>
            <a:pPr lvl="0"/>
            <a:r>
              <a:rPr lang="es-ES_tradnl"/>
              <a:t>Click to edit Master text styles</a:t>
            </a:r>
          </a:p>
        </p:txBody>
      </p:sp>
    </p:spTree>
    <p:extLst>
      <p:ext uri="{BB962C8B-B14F-4D97-AF65-F5344CB8AC3E}">
        <p14:creationId xmlns:p14="http://schemas.microsoft.com/office/powerpoint/2010/main" val="35128145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666387"/>
          </a:xfrm>
        </p:spPr>
        <p:txBody>
          <a:bodyPr/>
          <a:lstStyle/>
          <a:p>
            <a:r>
              <a:rPr lang="es-ES_tradnl"/>
              <a:t>Click to edit Master title style</a:t>
            </a:r>
            <a:endParaRPr lang="en-US" dirty="0"/>
          </a:p>
        </p:txBody>
      </p:sp>
      <p:sp>
        <p:nvSpPr>
          <p:cNvPr id="5" name="Text Placeholder 4"/>
          <p:cNvSpPr>
            <a:spLocks noGrp="1"/>
          </p:cNvSpPr>
          <p:nvPr>
            <p:ph type="body" sz="quarter" idx="10"/>
          </p:nvPr>
        </p:nvSpPr>
        <p:spPr>
          <a:xfrm>
            <a:off x="519112" y="1447798"/>
            <a:ext cx="11149013" cy="5181601"/>
          </a:xfrm>
          <a:prstGeom prst="rect">
            <a:avLst/>
          </a:prstGeom>
        </p:spPr>
        <p:txBody>
          <a:bodyPr/>
          <a:lstStyle>
            <a:lvl1pPr marL="284163" indent="-284163">
              <a:buFont typeface="Wingdings" pitchFamily="2" charset="2"/>
              <a:buChar char=""/>
              <a:defRPr sz="4000">
                <a:latin typeface="+mn-lt"/>
              </a:defRPr>
            </a:lvl1pPr>
            <a:lvl2pPr marL="517525" indent="-233363">
              <a:buFont typeface="Wingdings" pitchFamily="2" charset="2"/>
              <a:buChar char=""/>
              <a:defRPr>
                <a:latin typeface="+mn-lt"/>
              </a:defRPr>
            </a:lvl2pPr>
            <a:lvl3pPr marL="741363" indent="-223838">
              <a:buFont typeface="Wingdings" pitchFamily="2" charset="2"/>
              <a:buChar char=""/>
              <a:tabLst/>
              <a:defRPr>
                <a:latin typeface="+mn-lt"/>
              </a:defRPr>
            </a:lvl3pPr>
            <a:lvl4pPr marL="914400" indent="-173038">
              <a:buFont typeface="Wingdings" pitchFamily="2" charset="2"/>
              <a:buChar char=""/>
              <a:defRPr>
                <a:latin typeface="+mn-lt"/>
              </a:defRPr>
            </a:lvl4pPr>
            <a:lvl5pPr marL="1087438" indent="-173038">
              <a:buFont typeface="Wingdings" pitchFamily="2" charset="2"/>
              <a:buChar char=""/>
              <a:tabLst/>
              <a:defRPr>
                <a:latin typeface="+mn-lt"/>
              </a:defRPr>
            </a:lvl5p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dirty="0"/>
          </a:p>
        </p:txBody>
      </p:sp>
    </p:spTree>
    <p:extLst>
      <p:ext uri="{BB962C8B-B14F-4D97-AF65-F5344CB8AC3E}">
        <p14:creationId xmlns:p14="http://schemas.microsoft.com/office/powerpoint/2010/main" val="8380992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8"/>
            <a:ext cx="11149013" cy="5181601"/>
          </a:xfrm>
          <a:prstGeom prst="rect">
            <a:avLst/>
          </a:prstGeom>
        </p:spPr>
        <p:txBody>
          <a:bodyPr/>
          <a:lstStyle>
            <a:lvl1pPr marL="0" indent="0">
              <a:spcBef>
                <a:spcPts val="2400"/>
              </a:spcBef>
              <a:buNone/>
              <a:defRPr sz="4000">
                <a:solidFill>
                  <a:schemeClr val="bg1">
                    <a:lumMod val="75000"/>
                    <a:lumOff val="25000"/>
                  </a:schemeClr>
                </a:solidFill>
                <a:latin typeface="+mn-lt"/>
              </a:defRPr>
            </a:lvl1pPr>
            <a:lvl2pPr marL="0" indent="0">
              <a:buNone/>
              <a:defRPr sz="2000">
                <a:solidFill>
                  <a:schemeClr val="bg1">
                    <a:lumMod val="75000"/>
                    <a:lumOff val="25000"/>
                  </a:schemeClr>
                </a:solidFill>
                <a:latin typeface="+mn-lt"/>
              </a:defRPr>
            </a:lvl2pPr>
            <a:lvl3pPr marL="231775" indent="0">
              <a:buNone/>
              <a:defRPr sz="2000">
                <a:solidFill>
                  <a:schemeClr val="bg1">
                    <a:lumMod val="75000"/>
                    <a:lumOff val="25000"/>
                  </a:schemeClr>
                </a:solidFill>
                <a:latin typeface="+mn-lt"/>
              </a:defRPr>
            </a:lvl3pPr>
            <a:lvl4pPr marL="457200" indent="0">
              <a:buNone/>
              <a:defRPr sz="2000">
                <a:solidFill>
                  <a:schemeClr val="bg1">
                    <a:lumMod val="75000"/>
                    <a:lumOff val="25000"/>
                  </a:schemeClr>
                </a:solidFill>
                <a:latin typeface="+mn-lt"/>
              </a:defRPr>
            </a:lvl4pPr>
            <a:lvl5pPr marL="693738" indent="0">
              <a:buNone/>
              <a:defRPr sz="2000">
                <a:solidFill>
                  <a:schemeClr val="bg1">
                    <a:lumMod val="75000"/>
                    <a:lumOff val="25000"/>
                  </a:schemeClr>
                </a:solidFill>
                <a:latin typeface="+mn-lt"/>
              </a:defRPr>
            </a:lvl5p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dirty="0"/>
          </a:p>
        </p:txBody>
      </p:sp>
      <p:sp>
        <p:nvSpPr>
          <p:cNvPr id="3" name="Title 2"/>
          <p:cNvSpPr>
            <a:spLocks noGrp="1"/>
          </p:cNvSpPr>
          <p:nvPr>
            <p:ph type="title"/>
          </p:nvPr>
        </p:nvSpPr>
        <p:spPr/>
        <p:txBody>
          <a:bodyPr/>
          <a:lstStyle/>
          <a:p>
            <a:r>
              <a:rPr lang="es-ES_tradnl"/>
              <a:t>Click to edit Master title style</a:t>
            </a:r>
            <a:endParaRPr lang="en-US"/>
          </a:p>
        </p:txBody>
      </p:sp>
    </p:spTree>
    <p:extLst>
      <p:ext uri="{BB962C8B-B14F-4D97-AF65-F5344CB8AC3E}">
        <p14:creationId xmlns:p14="http://schemas.microsoft.com/office/powerpoint/2010/main" val="4035920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8"/>
            <a:ext cx="11149013" cy="5181601"/>
          </a:xfrm>
          <a:prstGeom prst="rect">
            <a:avLst/>
          </a:prstGeom>
        </p:spPr>
        <p:txBody>
          <a:bodyPr/>
          <a:lstStyle>
            <a:lvl1pPr marL="0" indent="0">
              <a:spcBef>
                <a:spcPts val="2400"/>
              </a:spcBef>
              <a:buNone/>
              <a:defRPr sz="4000">
                <a:solidFill>
                  <a:schemeClr val="bg1">
                    <a:lumMod val="75000"/>
                    <a:lumOff val="25000"/>
                  </a:schemeClr>
                </a:solidFill>
                <a:latin typeface="+mn-lt"/>
              </a:defRPr>
            </a:lvl1pPr>
            <a:lvl2pPr marL="0" indent="0">
              <a:buNone/>
              <a:defRPr sz="2000">
                <a:solidFill>
                  <a:schemeClr val="bg1">
                    <a:lumMod val="75000"/>
                    <a:lumOff val="25000"/>
                  </a:schemeClr>
                </a:solidFill>
                <a:latin typeface="+mn-lt"/>
              </a:defRPr>
            </a:lvl2pPr>
            <a:lvl3pPr marL="231775" indent="0">
              <a:buNone/>
              <a:defRPr sz="2000">
                <a:solidFill>
                  <a:schemeClr val="bg1">
                    <a:lumMod val="75000"/>
                    <a:lumOff val="25000"/>
                  </a:schemeClr>
                </a:solidFill>
                <a:latin typeface="+mn-lt"/>
              </a:defRPr>
            </a:lvl3pPr>
            <a:lvl4pPr marL="457200" indent="0">
              <a:buNone/>
              <a:defRPr sz="2000">
                <a:solidFill>
                  <a:schemeClr val="bg1">
                    <a:lumMod val="75000"/>
                    <a:lumOff val="25000"/>
                  </a:schemeClr>
                </a:solidFill>
                <a:latin typeface="+mn-lt"/>
              </a:defRPr>
            </a:lvl4pPr>
            <a:lvl5pPr marL="693738" indent="0">
              <a:buNone/>
              <a:defRPr sz="2000">
                <a:solidFill>
                  <a:schemeClr val="bg1">
                    <a:lumMod val="75000"/>
                    <a:lumOff val="25000"/>
                  </a:schemeClr>
                </a:solidFill>
                <a:latin typeface="+mn-lt"/>
              </a:defRPr>
            </a:lvl5p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dirty="0"/>
          </a:p>
        </p:txBody>
      </p:sp>
      <p:sp>
        <p:nvSpPr>
          <p:cNvPr id="3" name="Title 2"/>
          <p:cNvSpPr>
            <a:spLocks noGrp="1"/>
          </p:cNvSpPr>
          <p:nvPr>
            <p:ph type="title"/>
          </p:nvPr>
        </p:nvSpPr>
        <p:spPr/>
        <p:txBody>
          <a:bodyPr/>
          <a:lstStyle/>
          <a:p>
            <a:r>
              <a:rPr lang="es-ES_tradnl"/>
              <a:t>Click to edit Master title style</a:t>
            </a:r>
            <a:endParaRPr lang="en-US"/>
          </a:p>
        </p:txBody>
      </p:sp>
    </p:spTree>
    <p:extLst>
      <p:ext uri="{BB962C8B-B14F-4D97-AF65-F5344CB8AC3E}">
        <p14:creationId xmlns:p14="http://schemas.microsoft.com/office/powerpoint/2010/main" val="1404636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a:t>Click to edit Master title style</a:t>
            </a:r>
            <a:endParaRPr lang="en-US" dirty="0"/>
          </a:p>
        </p:txBody>
      </p:sp>
      <p:sp>
        <p:nvSpPr>
          <p:cNvPr id="4" name="Text Placeholder 3"/>
          <p:cNvSpPr>
            <a:spLocks noGrp="1"/>
          </p:cNvSpPr>
          <p:nvPr>
            <p:ph type="body" sz="quarter" idx="10"/>
          </p:nvPr>
        </p:nvSpPr>
        <p:spPr>
          <a:xfrm>
            <a:off x="520700" y="1447800"/>
            <a:ext cx="5394960" cy="5181600"/>
          </a:xfrm>
        </p:spPr>
        <p:txBody>
          <a:bodyPr>
            <a:noAutofit/>
          </a:bodyPr>
          <a:lstStyle>
            <a:lvl1pPr marL="292100" indent="-292100">
              <a:spcBef>
                <a:spcPts val="1200"/>
              </a:spcBef>
              <a:buClr>
                <a:schemeClr val="tx1"/>
              </a:buClr>
              <a:buFont typeface="Wingdings" pitchFamily="2" charset="2"/>
              <a:buChar char=""/>
              <a:defRPr>
                <a:solidFill>
                  <a:schemeClr val="bg1">
                    <a:lumMod val="75000"/>
                    <a:lumOff val="25000"/>
                  </a:schemeClr>
                </a:solidFill>
              </a:defRPr>
            </a:lvl1pPr>
            <a:lvl2pPr marL="520700" indent="-228600">
              <a:defRPr sz="2000">
                <a:solidFill>
                  <a:schemeClr val="bg1">
                    <a:lumMod val="75000"/>
                    <a:lumOff val="25000"/>
                  </a:schemeClr>
                </a:solidFill>
              </a:defRPr>
            </a:lvl2pPr>
            <a:lvl3pPr marL="685800" indent="-165100">
              <a:tabLst/>
              <a:defRPr sz="2000">
                <a:solidFill>
                  <a:schemeClr val="bg1">
                    <a:lumMod val="75000"/>
                    <a:lumOff val="25000"/>
                  </a:schemeClr>
                </a:solidFill>
              </a:defRPr>
            </a:lvl3pPr>
            <a:lvl4pPr marL="863600" indent="-177800">
              <a:defRPr>
                <a:solidFill>
                  <a:schemeClr val="bg1">
                    <a:lumMod val="75000"/>
                    <a:lumOff val="25000"/>
                  </a:schemeClr>
                </a:solidFill>
              </a:defRPr>
            </a:lvl4pPr>
            <a:lvl5pPr marL="1028700" indent="-165100">
              <a:tabLst/>
              <a:defRPr>
                <a:solidFill>
                  <a:schemeClr val="bg1">
                    <a:lumMod val="75000"/>
                    <a:lumOff val="25000"/>
                  </a:schemeClr>
                </a:solidFill>
              </a:defRPr>
            </a:lvl5p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dirty="0"/>
          </a:p>
        </p:txBody>
      </p:sp>
      <p:sp>
        <p:nvSpPr>
          <p:cNvPr id="7" name="Text Placeholder 6"/>
          <p:cNvSpPr>
            <a:spLocks noGrp="1"/>
          </p:cNvSpPr>
          <p:nvPr>
            <p:ph type="body" sz="quarter" idx="11"/>
          </p:nvPr>
        </p:nvSpPr>
        <p:spPr>
          <a:xfrm>
            <a:off x="6277928" y="1447800"/>
            <a:ext cx="5394960" cy="5181600"/>
          </a:xfrm>
        </p:spPr>
        <p:txBody>
          <a:bodyPr>
            <a:noAutofit/>
          </a:bodyPr>
          <a:lstStyle>
            <a:lvl1pPr marL="339725" indent="-339725">
              <a:spcBef>
                <a:spcPts val="1200"/>
              </a:spcBef>
              <a:buFont typeface="Wingdings" pitchFamily="2" charset="2"/>
              <a:buChar char=""/>
              <a:defRPr lang="en-US" sz="3600" kern="1200" spc="-70" baseline="0" dirty="0" smtClean="0">
                <a:solidFill>
                  <a:schemeClr val="bg1">
                    <a:lumMod val="75000"/>
                    <a:lumOff val="25000"/>
                  </a:schemeClr>
                </a:solidFill>
                <a:latin typeface="+mj-lt"/>
                <a:ea typeface="+mn-ea"/>
                <a:cs typeface="+mn-cs"/>
              </a:defRPr>
            </a:lvl1pPr>
            <a:lvl2pPr marL="635000" indent="-342900">
              <a:defRPr lang="en-US" sz="2000" kern="1200" spc="0" baseline="0" dirty="0" smtClean="0">
                <a:solidFill>
                  <a:schemeClr val="bg1">
                    <a:lumMod val="75000"/>
                    <a:lumOff val="25000"/>
                  </a:schemeClr>
                </a:solidFill>
                <a:latin typeface="+mn-lt"/>
                <a:ea typeface="+mn-ea"/>
                <a:cs typeface="+mn-cs"/>
              </a:defRPr>
            </a:lvl2pPr>
            <a:lvl3pPr marL="863600" indent="-342900">
              <a:defRPr lang="en-US" sz="2000" kern="1200" spc="0" baseline="0" dirty="0" smtClean="0">
                <a:solidFill>
                  <a:schemeClr val="bg1">
                    <a:lumMod val="75000"/>
                    <a:lumOff val="25000"/>
                  </a:schemeClr>
                </a:solidFill>
                <a:latin typeface="+mn-lt"/>
                <a:ea typeface="+mn-ea"/>
                <a:cs typeface="+mn-cs"/>
              </a:defRPr>
            </a:lvl3pPr>
            <a:lvl4pPr marL="1028700" indent="-342900">
              <a:defRPr lang="en-US" sz="2000" kern="1200" spc="0" baseline="0" dirty="0" smtClean="0">
                <a:solidFill>
                  <a:schemeClr val="bg1">
                    <a:lumMod val="75000"/>
                    <a:lumOff val="25000"/>
                  </a:schemeClr>
                </a:solidFill>
                <a:latin typeface="+mn-lt"/>
                <a:ea typeface="+mn-ea"/>
                <a:cs typeface="+mn-cs"/>
              </a:defRPr>
            </a:lvl4pPr>
            <a:lvl5pPr marL="1206500" indent="-342900">
              <a:defRPr lang="en-US" sz="2000" kern="1200" spc="0" baseline="0" dirty="0">
                <a:solidFill>
                  <a:schemeClr val="bg1">
                    <a:lumMod val="75000"/>
                    <a:lumOff val="25000"/>
                  </a:schemeClr>
                </a:solidFill>
                <a:latin typeface="+mn-lt"/>
                <a:ea typeface="+mn-ea"/>
                <a:cs typeface="+mn-cs"/>
              </a:defRPr>
            </a:lvl5pPr>
          </a:lstStyle>
          <a:p>
            <a:pPr marL="292100" marR="0" lvl="0"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s-ES_tradnl"/>
              <a:t>Click to edit Master text styles</a:t>
            </a:r>
          </a:p>
          <a:p>
            <a:pPr marL="292100" marR="0" lvl="1"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s-ES_tradnl"/>
              <a:t>Second level</a:t>
            </a:r>
          </a:p>
          <a:p>
            <a:pPr marL="292100" marR="0" lvl="2"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s-ES_tradnl"/>
              <a:t>Third level</a:t>
            </a:r>
          </a:p>
          <a:p>
            <a:pPr marL="292100" marR="0" lvl="3"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s-ES_tradnl"/>
              <a:t>Fourth level</a:t>
            </a:r>
          </a:p>
          <a:p>
            <a:pPr marL="292100" marR="0" lvl="4"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s-ES_tradnl"/>
              <a:t>Fifth level</a:t>
            </a:r>
            <a:endParaRPr lang="en-US" dirty="0"/>
          </a:p>
        </p:txBody>
      </p:sp>
    </p:spTree>
    <p:extLst>
      <p:ext uri="{BB962C8B-B14F-4D97-AF65-F5344CB8AC3E}">
        <p14:creationId xmlns:p14="http://schemas.microsoft.com/office/powerpoint/2010/main" val="42726410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a:t>Click to edit Master title style</a:t>
            </a:r>
            <a:endParaRPr lang="en-US" dirty="0"/>
          </a:p>
        </p:txBody>
      </p:sp>
      <p:sp>
        <p:nvSpPr>
          <p:cNvPr id="6" name="Text Placeholder 5"/>
          <p:cNvSpPr>
            <a:spLocks noGrp="1"/>
          </p:cNvSpPr>
          <p:nvPr>
            <p:ph type="body" sz="quarter" idx="11"/>
          </p:nvPr>
        </p:nvSpPr>
        <p:spPr>
          <a:xfrm>
            <a:off x="520700" y="1447800"/>
            <a:ext cx="5394960" cy="5181600"/>
          </a:xfrm>
        </p:spPr>
        <p:txBody>
          <a:bodyPr/>
          <a:lstStyle>
            <a:lvl1pPr marL="0" indent="0">
              <a:spcBef>
                <a:spcPts val="1200"/>
              </a:spcBef>
              <a:buNone/>
              <a:defRPr sz="4000">
                <a:solidFill>
                  <a:schemeClr val="bg1">
                    <a:lumMod val="75000"/>
                    <a:lumOff val="25000"/>
                  </a:schemeClr>
                </a:solidFill>
                <a:latin typeface="+mn-lt"/>
              </a:defRPr>
            </a:lvl1pPr>
            <a:lvl2pPr marL="0" indent="0">
              <a:buNone/>
              <a:defRPr sz="2000">
                <a:solidFill>
                  <a:schemeClr val="bg1">
                    <a:lumMod val="75000"/>
                    <a:lumOff val="25000"/>
                  </a:schemeClr>
                </a:solidFill>
                <a:latin typeface="+mn-lt"/>
              </a:defRPr>
            </a:lvl2pPr>
            <a:lvl3pPr marL="233363" indent="0">
              <a:buNone/>
              <a:defRPr sz="2000">
                <a:solidFill>
                  <a:schemeClr val="bg1">
                    <a:lumMod val="75000"/>
                    <a:lumOff val="25000"/>
                  </a:schemeClr>
                </a:solidFill>
                <a:latin typeface="+mn-lt"/>
              </a:defRPr>
            </a:lvl3pPr>
            <a:lvl4pPr marL="457200" indent="0">
              <a:buNone/>
              <a:defRPr sz="2000">
                <a:solidFill>
                  <a:schemeClr val="bg1">
                    <a:lumMod val="75000"/>
                    <a:lumOff val="25000"/>
                  </a:schemeClr>
                </a:solidFill>
                <a:latin typeface="+mn-lt"/>
              </a:defRPr>
            </a:lvl4pPr>
            <a:lvl5pPr marL="693738" indent="0">
              <a:buNone/>
              <a:defRPr sz="2000">
                <a:solidFill>
                  <a:schemeClr val="bg1">
                    <a:lumMod val="75000"/>
                    <a:lumOff val="25000"/>
                  </a:schemeClr>
                </a:solidFill>
                <a:latin typeface="+mn-lt"/>
              </a:defRPr>
            </a:lvl5p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dirty="0"/>
          </a:p>
        </p:txBody>
      </p:sp>
      <p:sp>
        <p:nvSpPr>
          <p:cNvPr id="9" name="Text Placeholder 8"/>
          <p:cNvSpPr>
            <a:spLocks noGrp="1"/>
          </p:cNvSpPr>
          <p:nvPr>
            <p:ph type="body" sz="quarter" idx="12"/>
          </p:nvPr>
        </p:nvSpPr>
        <p:spPr>
          <a:xfrm>
            <a:off x="6277928" y="1447800"/>
            <a:ext cx="5394960" cy="5181600"/>
          </a:xfrm>
        </p:spPr>
        <p:txBody>
          <a:bodyPr/>
          <a:lstStyle>
            <a:lvl1pPr marL="0" indent="0">
              <a:spcBef>
                <a:spcPts val="1200"/>
              </a:spcBef>
              <a:buNone/>
              <a:defRPr lang="en-US" sz="4000" kern="1200" spc="-70" baseline="0" dirty="0" smtClean="0">
                <a:solidFill>
                  <a:schemeClr val="bg1">
                    <a:lumMod val="75000"/>
                    <a:lumOff val="25000"/>
                  </a:schemeClr>
                </a:solidFill>
                <a:latin typeface="+mn-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solidFill>
                  <a:schemeClr val="bg1">
                    <a:lumMod val="75000"/>
                    <a:lumOff val="25000"/>
                  </a:schemeClr>
                </a:soli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solidFill>
                  <a:schemeClr val="bg1">
                    <a:lumMod val="75000"/>
                    <a:lumOff val="25000"/>
                  </a:schemeClr>
                </a:soli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solidFill>
                  <a:schemeClr val="bg1">
                    <a:lumMod val="75000"/>
                    <a:lumOff val="25000"/>
                  </a:schemeClr>
                </a:soli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solidFill>
                  <a:schemeClr val="bg1">
                    <a:lumMod val="75000"/>
                    <a:lumOff val="25000"/>
                  </a:schemeClr>
                </a:soli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s-ES_tradnl"/>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s-ES_tradnl"/>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s-ES_tradnl"/>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s-ES_tradnl"/>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s-ES_tradnl"/>
              <a:t>Fifth level</a:t>
            </a:r>
            <a:endParaRPr lang="en-US" dirty="0"/>
          </a:p>
        </p:txBody>
      </p:sp>
    </p:spTree>
    <p:extLst>
      <p:ext uri="{BB962C8B-B14F-4D97-AF65-F5344CB8AC3E}">
        <p14:creationId xmlns:p14="http://schemas.microsoft.com/office/powerpoint/2010/main" val="1301901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2">
                    <a:alpha val="99000"/>
                  </a:schemeClr>
                </a:solidFill>
              </a:defRPr>
            </a:lvl1pPr>
          </a:lstStyle>
          <a:p>
            <a:r>
              <a:rPr lang="es-ES_tradnl"/>
              <a:t>Click to edit Master title style</a:t>
            </a:r>
            <a:endParaRPr lang="en-US" dirty="0"/>
          </a:p>
        </p:txBody>
      </p:sp>
    </p:spTree>
    <p:extLst>
      <p:ext uri="{BB962C8B-B14F-4D97-AF65-F5344CB8AC3E}">
        <p14:creationId xmlns:p14="http://schemas.microsoft.com/office/powerpoint/2010/main" val="11715531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value prop">
    <p:spTree>
      <p:nvGrpSpPr>
        <p:cNvPr id="1" name=""/>
        <p:cNvGrpSpPr/>
        <p:nvPr/>
      </p:nvGrpSpPr>
      <p:grpSpPr>
        <a:xfrm>
          <a:off x="0" y="0"/>
          <a:ext cx="0" cy="0"/>
          <a:chOff x="0" y="0"/>
          <a:chExt cx="0" cy="0"/>
        </a:xfrm>
      </p:grpSpPr>
      <p:sp>
        <p:nvSpPr>
          <p:cNvPr id="5" name="Text Placeholder 4"/>
          <p:cNvSpPr>
            <a:spLocks noGrp="1"/>
          </p:cNvSpPr>
          <p:nvPr>
            <p:ph type="body" sz="quarter" idx="10" hasCustomPrompt="1"/>
          </p:nvPr>
        </p:nvSpPr>
        <p:spPr>
          <a:xfrm>
            <a:off x="3384469" y="2066306"/>
            <a:ext cx="8668986" cy="2614849"/>
          </a:xfrm>
        </p:spPr>
        <p:txBody>
          <a:bodyPr/>
          <a:lstStyle>
            <a:lvl1pPr marL="0" indent="0" algn="l">
              <a:lnSpc>
                <a:spcPct val="150000"/>
              </a:lnSpc>
              <a:buNone/>
              <a:defRPr sz="3200">
                <a:solidFill>
                  <a:schemeClr val="tx1">
                    <a:alpha val="99000"/>
                  </a:schemeClr>
                </a:solidFill>
              </a:defRPr>
            </a:lvl1pPr>
            <a:lvl2pPr algn="l">
              <a:defRPr sz="2800"/>
            </a:lvl2pPr>
            <a:lvl3pPr algn="l">
              <a:defRPr sz="2400"/>
            </a:lvl3pPr>
            <a:lvl4pPr algn="l">
              <a:defRPr sz="2000"/>
            </a:lvl4pPr>
            <a:lvl5pPr algn="l">
              <a:defRPr sz="2000"/>
            </a:lvl5pPr>
          </a:lstStyle>
          <a:p>
            <a:pPr lvl="0"/>
            <a:r>
              <a:rPr lang="en-US" dirty="0"/>
              <a:t>Value prop 1</a:t>
            </a:r>
          </a:p>
          <a:p>
            <a:pPr lvl="0"/>
            <a:r>
              <a:rPr lang="en-US" dirty="0"/>
              <a:t>Value prop 2</a:t>
            </a:r>
          </a:p>
          <a:p>
            <a:pPr lvl="0"/>
            <a:r>
              <a:rPr lang="en-US" dirty="0"/>
              <a:t>Value prop 3</a:t>
            </a:r>
          </a:p>
        </p:txBody>
      </p:sp>
      <p:sp>
        <p:nvSpPr>
          <p:cNvPr id="4" name="Text Placeholder 3"/>
          <p:cNvSpPr>
            <a:spLocks noGrp="1"/>
          </p:cNvSpPr>
          <p:nvPr>
            <p:ph type="body" sz="quarter" idx="11" hasCustomPrompt="1"/>
          </p:nvPr>
        </p:nvSpPr>
        <p:spPr>
          <a:xfrm>
            <a:off x="355601" y="2577358"/>
            <a:ext cx="2233220" cy="1592744"/>
          </a:xfrm>
        </p:spPr>
        <p:txBody>
          <a:bodyPr anchor="b"/>
          <a:lstStyle>
            <a:lvl1pPr marL="0" indent="0" algn="l">
              <a:buNone/>
              <a:defRPr sz="11500" b="1">
                <a:solidFill>
                  <a:srgbClr val="00B0F0">
                    <a:alpha val="99000"/>
                  </a:srgbClr>
                </a:solidFill>
                <a:latin typeface="Segoe UI" pitchFamily="34" charset="0"/>
                <a:ea typeface="Segoe UI" pitchFamily="34" charset="0"/>
                <a:cs typeface="Segoe UI" pitchFamily="34" charset="0"/>
              </a:defRPr>
            </a:lvl1pPr>
            <a:lvl2pPr marL="460375" indent="0">
              <a:buNone/>
              <a:defRPr>
                <a:solidFill>
                  <a:srgbClr val="00B0F0">
                    <a:alpha val="99000"/>
                  </a:srgbClr>
                </a:solidFill>
                <a:latin typeface="Segoe UI" pitchFamily="34" charset="0"/>
                <a:ea typeface="Segoe UI" pitchFamily="34" charset="0"/>
                <a:cs typeface="Segoe UI" pitchFamily="34" charset="0"/>
              </a:defRPr>
            </a:lvl2pPr>
            <a:lvl3pPr marL="855663" indent="0">
              <a:buNone/>
              <a:defRPr>
                <a:solidFill>
                  <a:srgbClr val="00B0F0">
                    <a:alpha val="99000"/>
                  </a:srgbClr>
                </a:solidFill>
                <a:latin typeface="Segoe UI" pitchFamily="34" charset="0"/>
                <a:ea typeface="Segoe UI" pitchFamily="34" charset="0"/>
                <a:cs typeface="Segoe UI" pitchFamily="34" charset="0"/>
              </a:defRPr>
            </a:lvl3pPr>
            <a:lvl4pPr marL="1258888" indent="0">
              <a:buNone/>
              <a:defRPr>
                <a:solidFill>
                  <a:srgbClr val="00B0F0">
                    <a:alpha val="99000"/>
                  </a:srgbClr>
                </a:solidFill>
                <a:latin typeface="Segoe UI" pitchFamily="34" charset="0"/>
                <a:ea typeface="Segoe UI" pitchFamily="34" charset="0"/>
                <a:cs typeface="Segoe UI" pitchFamily="34" charset="0"/>
              </a:defRPr>
            </a:lvl4pPr>
            <a:lvl5pPr marL="1604963" indent="0">
              <a:buNone/>
              <a:defRPr>
                <a:solidFill>
                  <a:srgbClr val="00B0F0">
                    <a:alpha val="99000"/>
                  </a:srgbClr>
                </a:solidFill>
                <a:latin typeface="Segoe UI" pitchFamily="34" charset="0"/>
                <a:ea typeface="Segoe UI" pitchFamily="34" charset="0"/>
                <a:cs typeface="Segoe UI" pitchFamily="34" charset="0"/>
              </a:defRPr>
            </a:lvl5pPr>
          </a:lstStyle>
          <a:p>
            <a:pPr lvl="0"/>
            <a:r>
              <a:rPr lang="en-US" dirty="0"/>
              <a:t>00</a:t>
            </a:r>
          </a:p>
        </p:txBody>
      </p:sp>
      <p:sp>
        <p:nvSpPr>
          <p:cNvPr id="2" name="Title 1"/>
          <p:cNvSpPr>
            <a:spLocks noGrp="1"/>
          </p:cNvSpPr>
          <p:nvPr>
            <p:ph type="title"/>
          </p:nvPr>
        </p:nvSpPr>
        <p:spPr>
          <a:xfrm>
            <a:off x="355601" y="3883177"/>
            <a:ext cx="2743859" cy="573850"/>
          </a:xfrm>
        </p:spPr>
        <p:txBody>
          <a:bodyPr anchor="t"/>
          <a:lstStyle>
            <a:lvl1pPr>
              <a:defRPr sz="2400">
                <a:solidFill>
                  <a:schemeClr val="tx1">
                    <a:lumMod val="50000"/>
                    <a:lumOff val="50000"/>
                    <a:alpha val="98824"/>
                  </a:schemeClr>
                </a:solidFill>
              </a:defRPr>
            </a:lvl1pPr>
          </a:lstStyle>
          <a:p>
            <a:r>
              <a:rPr lang="en-US" dirty="0"/>
              <a:t>Click to edit Master title style</a:t>
            </a:r>
          </a:p>
        </p:txBody>
      </p:sp>
      <p:sp>
        <p:nvSpPr>
          <p:cNvPr id="6" name="Date Placeholder 5"/>
          <p:cNvSpPr>
            <a:spLocks noGrp="1"/>
          </p:cNvSpPr>
          <p:nvPr>
            <p:ph type="dt" sz="half" idx="12"/>
          </p:nvPr>
        </p:nvSpPr>
        <p:spPr/>
        <p:txBody>
          <a:bodyPr/>
          <a:lstStyle/>
          <a:p>
            <a:endParaRPr lang="en-US" dirty="0">
              <a:solidFill>
                <a:srgbClr val="292929">
                  <a:tint val="75000"/>
                </a:srgbClr>
              </a:solidFill>
            </a:endParaRPr>
          </a:p>
        </p:txBody>
      </p:sp>
      <p:sp>
        <p:nvSpPr>
          <p:cNvPr id="7" name="Footer Placeholder 6"/>
          <p:cNvSpPr>
            <a:spLocks noGrp="1"/>
          </p:cNvSpPr>
          <p:nvPr>
            <p:ph type="ftr" sz="quarter" idx="13"/>
          </p:nvPr>
        </p:nvSpPr>
        <p:spPr/>
        <p:txBody>
          <a:bodyPr/>
          <a:lstStyle/>
          <a:p>
            <a:r>
              <a:rPr lang="en-US" dirty="0">
                <a:solidFill>
                  <a:srgbClr val="292929">
                    <a:tint val="75000"/>
                  </a:srgbClr>
                </a:solidFill>
              </a:rPr>
              <a:t>Microsoft Confidential</a:t>
            </a:r>
          </a:p>
        </p:txBody>
      </p:sp>
      <p:sp>
        <p:nvSpPr>
          <p:cNvPr id="8" name="Slide Number Placeholder 7"/>
          <p:cNvSpPr>
            <a:spLocks noGrp="1"/>
          </p:cNvSpPr>
          <p:nvPr>
            <p:ph type="sldNum" sz="quarter" idx="14"/>
          </p:nvPr>
        </p:nvSpPr>
        <p:spPr/>
        <p:txBody>
          <a:bodyPr/>
          <a:lstStyle/>
          <a:p>
            <a:fld id="{21E93C5E-8C73-40BE-A170-FB184A3270C1}" type="slidenum">
              <a:rPr lang="en-US" smtClean="0">
                <a:solidFill>
                  <a:srgbClr val="292929">
                    <a:tint val="75000"/>
                  </a:srgbClr>
                </a:solidFill>
              </a:rPr>
              <a:pPr/>
              <a:t>‹#›</a:t>
            </a:fld>
            <a:endParaRPr lang="en-US" dirty="0">
              <a:solidFill>
                <a:srgbClr val="292929">
                  <a:tint val="75000"/>
                </a:srgbClr>
              </a:solidFill>
            </a:endParaRPr>
          </a:p>
        </p:txBody>
      </p:sp>
    </p:spTree>
    <p:extLst>
      <p:ext uri="{BB962C8B-B14F-4D97-AF65-F5344CB8AC3E}">
        <p14:creationId xmlns:p14="http://schemas.microsoft.com/office/powerpoint/2010/main" val="503880444"/>
      </p:ext>
    </p:extLst>
  </p:cSld>
  <p:clrMapOvr>
    <a:masterClrMapping/>
  </p:clrMapOvr>
  <p:transition>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3_text_boxes">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2">
                    <a:alpha val="99000"/>
                  </a:schemeClr>
                </a:solidFill>
              </a:defRPr>
            </a:lvl1pPr>
          </a:lstStyle>
          <a:p>
            <a:r>
              <a:rPr lang="es-ES_tradnl"/>
              <a:t>Click to edit Master title style</a:t>
            </a:r>
            <a:endParaRPr lang="en-US" dirty="0"/>
          </a:p>
        </p:txBody>
      </p:sp>
      <p:sp>
        <p:nvSpPr>
          <p:cNvPr id="9" name="Text Placeholder 8"/>
          <p:cNvSpPr>
            <a:spLocks noGrp="1"/>
          </p:cNvSpPr>
          <p:nvPr>
            <p:ph type="body" sz="quarter" idx="10"/>
          </p:nvPr>
        </p:nvSpPr>
        <p:spPr>
          <a:xfrm>
            <a:off x="4756214" y="2526576"/>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1" name="Text Placeholder 8"/>
          <p:cNvSpPr>
            <a:spLocks noGrp="1"/>
          </p:cNvSpPr>
          <p:nvPr>
            <p:ph type="body" sz="quarter" idx="12"/>
          </p:nvPr>
        </p:nvSpPr>
        <p:spPr>
          <a:xfrm>
            <a:off x="4756214" y="3440976"/>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2" name="Text Placeholder 8"/>
          <p:cNvSpPr>
            <a:spLocks noGrp="1"/>
          </p:cNvSpPr>
          <p:nvPr>
            <p:ph type="body" sz="quarter" idx="13"/>
          </p:nvPr>
        </p:nvSpPr>
        <p:spPr>
          <a:xfrm>
            <a:off x="7533397" y="2526576"/>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3" name="Text Placeholder 8"/>
          <p:cNvSpPr>
            <a:spLocks noGrp="1"/>
          </p:cNvSpPr>
          <p:nvPr>
            <p:ph type="body" sz="quarter" idx="14"/>
          </p:nvPr>
        </p:nvSpPr>
        <p:spPr>
          <a:xfrm>
            <a:off x="7533397" y="3440976"/>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4" name="Text Placeholder 8"/>
          <p:cNvSpPr>
            <a:spLocks noGrp="1"/>
          </p:cNvSpPr>
          <p:nvPr>
            <p:ph type="body" sz="quarter" idx="15"/>
          </p:nvPr>
        </p:nvSpPr>
        <p:spPr>
          <a:xfrm>
            <a:off x="1982115" y="2526576"/>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5" name="Text Placeholder 8"/>
          <p:cNvSpPr>
            <a:spLocks noGrp="1"/>
          </p:cNvSpPr>
          <p:nvPr>
            <p:ph type="body" sz="quarter" idx="16"/>
          </p:nvPr>
        </p:nvSpPr>
        <p:spPr>
          <a:xfrm>
            <a:off x="1982115" y="3440976"/>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Tree>
    <p:extLst>
      <p:ext uri="{BB962C8B-B14F-4D97-AF65-F5344CB8AC3E}">
        <p14:creationId xmlns:p14="http://schemas.microsoft.com/office/powerpoint/2010/main" val="22422090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4_text_boxes">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2">
                    <a:alpha val="99000"/>
                  </a:schemeClr>
                </a:solidFill>
              </a:defRPr>
            </a:lvl1pPr>
          </a:lstStyle>
          <a:p>
            <a:r>
              <a:rPr lang="es-ES_tradnl"/>
              <a:t>Click to edit Master title style</a:t>
            </a:r>
            <a:endParaRPr lang="en-US" dirty="0"/>
          </a:p>
        </p:txBody>
      </p:sp>
      <p:sp>
        <p:nvSpPr>
          <p:cNvPr id="9" name="Text Placeholder 8"/>
          <p:cNvSpPr>
            <a:spLocks noGrp="1"/>
          </p:cNvSpPr>
          <p:nvPr>
            <p:ph type="body" sz="quarter" idx="10"/>
          </p:nvPr>
        </p:nvSpPr>
        <p:spPr>
          <a:xfrm>
            <a:off x="6141323" y="1394951"/>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1" name="Text Placeholder 8"/>
          <p:cNvSpPr>
            <a:spLocks noGrp="1"/>
          </p:cNvSpPr>
          <p:nvPr>
            <p:ph type="body" sz="quarter" idx="12"/>
          </p:nvPr>
        </p:nvSpPr>
        <p:spPr>
          <a:xfrm>
            <a:off x="6141323" y="2309351"/>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4" name="Text Placeholder 8"/>
          <p:cNvSpPr>
            <a:spLocks noGrp="1"/>
          </p:cNvSpPr>
          <p:nvPr>
            <p:ph type="body" sz="quarter" idx="15"/>
          </p:nvPr>
        </p:nvSpPr>
        <p:spPr>
          <a:xfrm>
            <a:off x="3367224" y="1394951"/>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5" name="Text Placeholder 8"/>
          <p:cNvSpPr>
            <a:spLocks noGrp="1"/>
          </p:cNvSpPr>
          <p:nvPr>
            <p:ph type="body" sz="quarter" idx="16"/>
          </p:nvPr>
        </p:nvSpPr>
        <p:spPr>
          <a:xfrm>
            <a:off x="3367224" y="2309351"/>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0" name="Text Placeholder 8"/>
          <p:cNvSpPr>
            <a:spLocks noGrp="1"/>
          </p:cNvSpPr>
          <p:nvPr>
            <p:ph type="body" sz="quarter" idx="17"/>
          </p:nvPr>
        </p:nvSpPr>
        <p:spPr>
          <a:xfrm>
            <a:off x="6141323" y="3961640"/>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6" name="Text Placeholder 8"/>
          <p:cNvSpPr>
            <a:spLocks noGrp="1"/>
          </p:cNvSpPr>
          <p:nvPr>
            <p:ph type="body" sz="quarter" idx="18"/>
          </p:nvPr>
        </p:nvSpPr>
        <p:spPr>
          <a:xfrm>
            <a:off x="6141323" y="4876040"/>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9" name="Text Placeholder 8"/>
          <p:cNvSpPr>
            <a:spLocks noGrp="1"/>
          </p:cNvSpPr>
          <p:nvPr>
            <p:ph type="body" sz="quarter" idx="21"/>
          </p:nvPr>
        </p:nvSpPr>
        <p:spPr>
          <a:xfrm>
            <a:off x="3367224" y="3961640"/>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20" name="Text Placeholder 8"/>
          <p:cNvSpPr>
            <a:spLocks noGrp="1"/>
          </p:cNvSpPr>
          <p:nvPr>
            <p:ph type="body" sz="quarter" idx="22"/>
          </p:nvPr>
        </p:nvSpPr>
        <p:spPr>
          <a:xfrm>
            <a:off x="3367224" y="4876040"/>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Tree>
    <p:extLst>
      <p:ext uri="{BB962C8B-B14F-4D97-AF65-F5344CB8AC3E}">
        <p14:creationId xmlns:p14="http://schemas.microsoft.com/office/powerpoint/2010/main" val="2039463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6_text_boxes">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2">
                    <a:alpha val="99000"/>
                  </a:schemeClr>
                </a:solidFill>
              </a:defRPr>
            </a:lvl1pPr>
          </a:lstStyle>
          <a:p>
            <a:r>
              <a:rPr lang="es-ES_tradnl"/>
              <a:t>Click to edit Master title style</a:t>
            </a:r>
            <a:endParaRPr lang="en-US" dirty="0"/>
          </a:p>
        </p:txBody>
      </p:sp>
      <p:sp>
        <p:nvSpPr>
          <p:cNvPr id="9" name="Text Placeholder 8"/>
          <p:cNvSpPr>
            <a:spLocks noGrp="1"/>
          </p:cNvSpPr>
          <p:nvPr>
            <p:ph type="body" sz="quarter" idx="10"/>
          </p:nvPr>
        </p:nvSpPr>
        <p:spPr>
          <a:xfrm>
            <a:off x="4756214" y="1394951"/>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1" name="Text Placeholder 8"/>
          <p:cNvSpPr>
            <a:spLocks noGrp="1"/>
          </p:cNvSpPr>
          <p:nvPr>
            <p:ph type="body" sz="quarter" idx="12"/>
          </p:nvPr>
        </p:nvSpPr>
        <p:spPr>
          <a:xfrm>
            <a:off x="4756214" y="2309351"/>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2" name="Text Placeholder 8"/>
          <p:cNvSpPr>
            <a:spLocks noGrp="1"/>
          </p:cNvSpPr>
          <p:nvPr>
            <p:ph type="body" sz="quarter" idx="13"/>
          </p:nvPr>
        </p:nvSpPr>
        <p:spPr>
          <a:xfrm>
            <a:off x="7533397" y="1394951"/>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3" name="Text Placeholder 8"/>
          <p:cNvSpPr>
            <a:spLocks noGrp="1"/>
          </p:cNvSpPr>
          <p:nvPr>
            <p:ph type="body" sz="quarter" idx="14"/>
          </p:nvPr>
        </p:nvSpPr>
        <p:spPr>
          <a:xfrm>
            <a:off x="7533397" y="2309351"/>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4" name="Text Placeholder 8"/>
          <p:cNvSpPr>
            <a:spLocks noGrp="1"/>
          </p:cNvSpPr>
          <p:nvPr>
            <p:ph type="body" sz="quarter" idx="15"/>
          </p:nvPr>
        </p:nvSpPr>
        <p:spPr>
          <a:xfrm>
            <a:off x="1982115" y="1394951"/>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5" name="Text Placeholder 8"/>
          <p:cNvSpPr>
            <a:spLocks noGrp="1"/>
          </p:cNvSpPr>
          <p:nvPr>
            <p:ph type="body" sz="quarter" idx="16"/>
          </p:nvPr>
        </p:nvSpPr>
        <p:spPr>
          <a:xfrm>
            <a:off x="1982115" y="2309351"/>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0" name="Text Placeholder 8"/>
          <p:cNvSpPr>
            <a:spLocks noGrp="1"/>
          </p:cNvSpPr>
          <p:nvPr>
            <p:ph type="body" sz="quarter" idx="17"/>
          </p:nvPr>
        </p:nvSpPr>
        <p:spPr>
          <a:xfrm>
            <a:off x="4756214" y="3961640"/>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6" name="Text Placeholder 8"/>
          <p:cNvSpPr>
            <a:spLocks noGrp="1"/>
          </p:cNvSpPr>
          <p:nvPr>
            <p:ph type="body" sz="quarter" idx="18"/>
          </p:nvPr>
        </p:nvSpPr>
        <p:spPr>
          <a:xfrm>
            <a:off x="4756214" y="4876040"/>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7" name="Text Placeholder 8"/>
          <p:cNvSpPr>
            <a:spLocks noGrp="1"/>
          </p:cNvSpPr>
          <p:nvPr>
            <p:ph type="body" sz="quarter" idx="19"/>
          </p:nvPr>
        </p:nvSpPr>
        <p:spPr>
          <a:xfrm>
            <a:off x="7533397" y="3961640"/>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8" name="Text Placeholder 8"/>
          <p:cNvSpPr>
            <a:spLocks noGrp="1"/>
          </p:cNvSpPr>
          <p:nvPr>
            <p:ph type="body" sz="quarter" idx="20"/>
          </p:nvPr>
        </p:nvSpPr>
        <p:spPr>
          <a:xfrm>
            <a:off x="7533397" y="4876040"/>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9" name="Text Placeholder 8"/>
          <p:cNvSpPr>
            <a:spLocks noGrp="1"/>
          </p:cNvSpPr>
          <p:nvPr>
            <p:ph type="body" sz="quarter" idx="21"/>
          </p:nvPr>
        </p:nvSpPr>
        <p:spPr>
          <a:xfrm>
            <a:off x="1982115" y="3961640"/>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20" name="Text Placeholder 8"/>
          <p:cNvSpPr>
            <a:spLocks noGrp="1"/>
          </p:cNvSpPr>
          <p:nvPr>
            <p:ph type="body" sz="quarter" idx="22"/>
          </p:nvPr>
        </p:nvSpPr>
        <p:spPr>
          <a:xfrm>
            <a:off x="1982115" y="4876040"/>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Tree>
    <p:extLst>
      <p:ext uri="{BB962C8B-B14F-4D97-AF65-F5344CB8AC3E}">
        <p14:creationId xmlns:p14="http://schemas.microsoft.com/office/powerpoint/2010/main" val="24812175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07587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Rectangle 2"/>
          <p:cNvSpPr/>
          <p:nvPr userDrawn="1"/>
        </p:nvSpPr>
        <p:spPr bwMode="hidden">
          <a:xfrm flipV="1">
            <a:off x="0" y="0"/>
            <a:ext cx="12188825" cy="115594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solidFill>
                <a:schemeClr val="tx1">
                  <a:alpha val="99000"/>
                </a:schemeClr>
              </a:solidFill>
              <a:ea typeface="Segoe UI" pitchFamily="34" charset="0"/>
              <a:cs typeface="Segoe UI" pitchFamily="34" charset="0"/>
            </a:endParaRPr>
          </a:p>
        </p:txBody>
      </p:sp>
      <p:sp>
        <p:nvSpPr>
          <p:cNvPr id="2" name="Title 1"/>
          <p:cNvSpPr>
            <a:spLocks noGrp="1"/>
          </p:cNvSpPr>
          <p:nvPr>
            <p:ph type="title" hasCustomPrompt="1"/>
          </p:nvPr>
        </p:nvSpPr>
        <p:spPr/>
        <p:txBody>
          <a:bodyPr>
            <a:normAutofit/>
          </a:bodyPr>
          <a:lstStyle>
            <a:lvl1pPr>
              <a:defRPr>
                <a:solidFill>
                  <a:schemeClr val="tx1">
                    <a:alpha val="99000"/>
                  </a:schemeClr>
                </a:solidFill>
              </a:defRPr>
            </a:lvl1pPr>
          </a:lstStyle>
          <a:p>
            <a:r>
              <a:rPr lang="en-US" dirty="0"/>
              <a:t>Slide for Developer Code</a:t>
            </a:r>
          </a:p>
        </p:txBody>
      </p:sp>
      <p:sp>
        <p:nvSpPr>
          <p:cNvPr id="5" name="Text Placeholder 4"/>
          <p:cNvSpPr>
            <a:spLocks noGrp="1"/>
          </p:cNvSpPr>
          <p:nvPr>
            <p:ph type="body" sz="quarter" idx="10"/>
          </p:nvPr>
        </p:nvSpPr>
        <p:spPr>
          <a:xfrm>
            <a:off x="518318" y="1447800"/>
            <a:ext cx="11152188" cy="5181600"/>
          </a:xfrm>
        </p:spPr>
        <p:txBody>
          <a:bodyPr/>
          <a:lstStyle>
            <a:lvl1pPr marL="0" indent="0">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dirty="0"/>
          </a:p>
        </p:txBody>
      </p:sp>
    </p:spTree>
    <p:extLst>
      <p:ext uri="{BB962C8B-B14F-4D97-AF65-F5344CB8AC3E}">
        <p14:creationId xmlns:p14="http://schemas.microsoft.com/office/powerpoint/2010/main" val="876811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84032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0"/>
            <a:ext cx="11152188"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s-ES_tradnl"/>
              <a:t>Click to edit Master title style</a:t>
            </a:r>
            <a:endParaRPr lang="en-US" dirty="0"/>
          </a:p>
        </p:txBody>
      </p:sp>
      <p:sp>
        <p:nvSpPr>
          <p:cNvPr id="6" name="Text Placeholder 5"/>
          <p:cNvSpPr>
            <a:spLocks noGrp="1"/>
          </p:cNvSpPr>
          <p:nvPr>
            <p:ph type="body" sz="quarter" idx="10" hasCustomPrompt="1"/>
          </p:nvPr>
        </p:nvSpPr>
        <p:spPr bwMode="white">
          <a:xfrm>
            <a:off x="519112" y="1447799"/>
            <a:ext cx="11149013"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2496884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7.xml><?xml version="1.0" encoding="utf-8"?>
<p:sldLayout xmlns:a="http://schemas.openxmlformats.org/drawingml/2006/main" xmlns:r="http://schemas.openxmlformats.org/officeDocument/2006/relationships" xmlns:p="http://schemas.openxmlformats.org/presentationml/2006/main" userDrawn="1">
  <p:cSld name="1_Blank Color Layout White">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33968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228.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77510" y="1635896"/>
            <a:ext cx="2688574" cy="4931036"/>
          </a:xfrm>
        </p:spPr>
        <p:txBody>
          <a:bodyPr>
            <a:noAutofit/>
          </a:bodyPr>
          <a:lstStyle>
            <a:lvl1pPr marL="336076" indent="-336076">
              <a:buNone/>
              <a:defRPr kumimoji="0" lang="en-US" sz="2352"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5974"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1318016160"/>
      </p:ext>
    </p:extLst>
  </p:cSld>
  <p:clrMapOvr>
    <a:masterClrMapping/>
  </p:clrMapOvr>
  <p:transition>
    <p:fade/>
  </p:transition>
</p:sldLayout>
</file>

<file path=ppt/slideLayouts/slideLayout229.xml><?xml version="1.0" encoding="utf-8"?>
<p:sldLayout xmlns:a="http://schemas.openxmlformats.org/drawingml/2006/main" xmlns:r="http://schemas.openxmlformats.org/officeDocument/2006/relationships" xmlns:p="http://schemas.openxmlformats.org/presentationml/2006/main" userDrawn="1">
  <p:cSld name="One Column White">
    <p:bg>
      <p:bgPr>
        <a:solidFill>
          <a:schemeClr val="bg1"/>
        </a:solidFill>
        <a:effectLst/>
      </p:bgPr>
    </p:bg>
    <p:spTree>
      <p:nvGrpSpPr>
        <p:cNvPr id="1" name=""/>
        <p:cNvGrpSpPr/>
        <p:nvPr/>
      </p:nvGrpSpPr>
      <p:grpSpPr>
        <a:xfrm>
          <a:off x="0" y="0"/>
          <a:ext cx="0" cy="0"/>
          <a:chOff x="0" y="0"/>
          <a:chExt cx="0" cy="0"/>
        </a:xfrm>
      </p:grpSpPr>
      <p:sp>
        <p:nvSpPr>
          <p:cNvPr id="7" name="Title 1"/>
          <p:cNvSpPr>
            <a:spLocks noGrp="1" noChangeAspect="1"/>
          </p:cNvSpPr>
          <p:nvPr>
            <p:ph type="title"/>
          </p:nvPr>
        </p:nvSpPr>
        <p:spPr>
          <a:xfrm>
            <a:off x="304721" y="396590"/>
            <a:ext cx="11579384" cy="812274"/>
          </a:xfrm>
          <a:prstGeom prst="rect">
            <a:avLst/>
          </a:prstGeom>
        </p:spPr>
        <p:txBody>
          <a:bodyPr lIns="0" tIns="0" rIns="0" bIns="0" anchor="ctr"/>
          <a:lstStyle>
            <a:lvl1pPr algn="l">
              <a:defRPr sz="5865">
                <a:solidFill>
                  <a:schemeClr val="tx2"/>
                </a:solidFill>
                <a:latin typeface="Segoe UI Light"/>
                <a:cs typeface="Segoe UI Light"/>
              </a:defRPr>
            </a:lvl1pPr>
          </a:lstStyle>
          <a:p>
            <a:r>
              <a:rPr lang="en-US"/>
              <a:t>Click to edit Master title style</a:t>
            </a:r>
          </a:p>
        </p:txBody>
      </p:sp>
      <p:sp>
        <p:nvSpPr>
          <p:cNvPr id="8" name="Content Placeholder 2"/>
          <p:cNvSpPr>
            <a:spLocks noGrp="1"/>
          </p:cNvSpPr>
          <p:nvPr>
            <p:ph idx="1" hasCustomPrompt="1"/>
          </p:nvPr>
        </p:nvSpPr>
        <p:spPr>
          <a:xfrm>
            <a:off x="304721" y="1304262"/>
            <a:ext cx="11579384" cy="4768519"/>
          </a:xfrm>
          <a:prstGeom prst="rect">
            <a:avLst/>
          </a:prstGeom>
        </p:spPr>
        <p:txBody>
          <a:bodyPr lIns="0" tIns="0" rIns="0" bIns="0"/>
          <a:lstStyle>
            <a:lvl1pPr marL="243761" indent="-243761">
              <a:lnSpc>
                <a:spcPct val="100000"/>
              </a:lnSpc>
              <a:spcBef>
                <a:spcPts val="667"/>
              </a:spcBef>
              <a:buFont typeface="Arial" charset="0"/>
              <a:buChar char="•"/>
              <a:defRPr sz="3199" baseline="0">
                <a:solidFill>
                  <a:schemeClr val="tx1"/>
                </a:solidFill>
                <a:latin typeface="Segoe UI Light"/>
                <a:cs typeface="Segoe UI Light"/>
              </a:defRPr>
            </a:lvl1pPr>
            <a:lvl2pPr marL="609402" indent="-243761">
              <a:lnSpc>
                <a:spcPct val="100000"/>
              </a:lnSpc>
              <a:spcBef>
                <a:spcPts val="667"/>
              </a:spcBef>
              <a:buFont typeface="Arial" panose="020B0604020202020204" pitchFamily="34" charset="0"/>
              <a:buChar char="•"/>
              <a:defRPr sz="2932">
                <a:solidFill>
                  <a:schemeClr val="tx1"/>
                </a:solidFill>
                <a:latin typeface="Segoe UI Light"/>
                <a:cs typeface="Segoe UI Light"/>
              </a:defRPr>
            </a:lvl2pPr>
            <a:lvl3pPr marL="914103" indent="-243761">
              <a:lnSpc>
                <a:spcPct val="100000"/>
              </a:lnSpc>
              <a:spcBef>
                <a:spcPts val="667"/>
              </a:spcBef>
              <a:buFont typeface="Arial"/>
              <a:buChar char="•"/>
              <a:defRPr sz="2666">
                <a:solidFill>
                  <a:schemeClr val="tx1"/>
                </a:solidFill>
                <a:latin typeface="Segoe UI Light"/>
                <a:cs typeface="Segoe UI Light"/>
              </a:defRPr>
            </a:lvl3pPr>
            <a:lvl4pPr marL="1218804" marR="0" indent="-243761" algn="l" defTabSz="1218804" rtl="0" eaLnBrk="1" fontAlgn="auto" latinLnBrk="0" hangingPunct="1">
              <a:lnSpc>
                <a:spcPct val="100000"/>
              </a:lnSpc>
              <a:spcBef>
                <a:spcPts val="667"/>
              </a:spcBef>
              <a:spcAft>
                <a:spcPts val="0"/>
              </a:spcAft>
              <a:buClrTx/>
              <a:buSzTx/>
              <a:buFont typeface="Arial"/>
              <a:buChar char="•"/>
              <a:tabLst/>
              <a:defRPr sz="2399" baseline="0">
                <a:solidFill>
                  <a:schemeClr val="tx1"/>
                </a:solidFill>
                <a:latin typeface="Segoe UI Light"/>
                <a:cs typeface="Segoe UI Light"/>
              </a:defRPr>
            </a:lvl4pPr>
            <a:lvl5pPr marL="2071966" indent="243761">
              <a:spcBef>
                <a:spcPts val="1333"/>
              </a:spcBef>
              <a:buFont typeface="Arial"/>
              <a:buChar char="•"/>
              <a:tabLst>
                <a:tab pos="2135023" algn="l"/>
              </a:tabLst>
              <a:defRPr sz="2666" baseline="0">
                <a:solidFill>
                  <a:schemeClr val="bg1"/>
                </a:solidFill>
                <a:latin typeface="Segoe UI Light"/>
                <a:cs typeface="Segoe UI Light"/>
              </a:defRPr>
            </a:lvl5pPr>
          </a:lstStyle>
          <a:p>
            <a:pPr lvl="0"/>
            <a:r>
              <a:rPr lang="en-US"/>
              <a:t>Bullet first level</a:t>
            </a:r>
          </a:p>
          <a:p>
            <a:pPr lvl="1"/>
            <a:r>
              <a:rPr lang="en-US"/>
              <a:t>Bullet second level</a:t>
            </a:r>
          </a:p>
          <a:p>
            <a:pPr lvl="2"/>
            <a:r>
              <a:rPr lang="en-US"/>
              <a:t>Bullet third level</a:t>
            </a:r>
          </a:p>
          <a:p>
            <a:pPr lvl="3"/>
            <a:r>
              <a:rPr lang="en-US"/>
              <a:t>Bullet fourth level</a:t>
            </a:r>
          </a:p>
        </p:txBody>
      </p:sp>
      <p:sp>
        <p:nvSpPr>
          <p:cNvPr id="4" name="TextBox 3"/>
          <p:cNvSpPr txBox="1"/>
          <p:nvPr userDrawn="1"/>
        </p:nvSpPr>
        <p:spPr>
          <a:xfrm>
            <a:off x="297600" y="6379834"/>
            <a:ext cx="1395296" cy="164212"/>
          </a:xfrm>
          <a:prstGeom prst="rect">
            <a:avLst/>
          </a:prstGeom>
          <a:noFill/>
        </p:spPr>
        <p:txBody>
          <a:bodyPr wrap="square" lIns="0" tIns="0" rIns="0" bIns="0" rtlCol="0" anchor="t">
            <a:spAutoFit/>
          </a:bodyPr>
          <a:lstStyle/>
          <a:p>
            <a:pPr algn="l"/>
            <a:r>
              <a:rPr lang="en-US" sz="1067">
                <a:solidFill>
                  <a:schemeClr val="bg1"/>
                </a:solidFill>
                <a:latin typeface="Segoe UI"/>
                <a:cs typeface="Segoe UI"/>
              </a:rPr>
              <a:t>Microsoft Confidential</a:t>
            </a:r>
          </a:p>
        </p:txBody>
      </p:sp>
    </p:spTree>
    <p:extLst>
      <p:ext uri="{BB962C8B-B14F-4D97-AF65-F5344CB8AC3E}">
        <p14:creationId xmlns:p14="http://schemas.microsoft.com/office/powerpoint/2010/main" val="291639537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0913" y="228599"/>
            <a:ext cx="11149013" cy="767688"/>
          </a:xfrm>
        </p:spPr>
        <p:txBody>
          <a:bodyPr/>
          <a:lstStyle>
            <a:lvl1pPr>
              <a:defRPr>
                <a:solidFill>
                  <a:schemeClr val="tx1">
                    <a:alpha val="98824"/>
                  </a:schemeClr>
                </a:solidFill>
              </a:defRPr>
            </a:lvl1pPr>
          </a:lstStyle>
          <a:p>
            <a:r>
              <a:rPr lang="en-US" dirty="0"/>
              <a:t>Click to edit Master title style</a:t>
            </a:r>
          </a:p>
        </p:txBody>
      </p:sp>
      <p:sp>
        <p:nvSpPr>
          <p:cNvPr id="3" name="Date Placeholder 2"/>
          <p:cNvSpPr>
            <a:spLocks noGrp="1"/>
          </p:cNvSpPr>
          <p:nvPr>
            <p:ph type="dt" sz="half" idx="10"/>
          </p:nvPr>
        </p:nvSpPr>
        <p:spPr/>
        <p:txBody>
          <a:bodyPr/>
          <a:lstStyle/>
          <a:p>
            <a:endParaRPr lang="en-US" dirty="0">
              <a:solidFill>
                <a:srgbClr val="292929">
                  <a:tint val="75000"/>
                </a:srgbClr>
              </a:solidFill>
            </a:endParaRPr>
          </a:p>
        </p:txBody>
      </p:sp>
      <p:sp>
        <p:nvSpPr>
          <p:cNvPr id="4" name="Footer Placeholder 3"/>
          <p:cNvSpPr>
            <a:spLocks noGrp="1"/>
          </p:cNvSpPr>
          <p:nvPr>
            <p:ph type="ftr" sz="quarter" idx="11"/>
          </p:nvPr>
        </p:nvSpPr>
        <p:spPr/>
        <p:txBody>
          <a:bodyPr/>
          <a:lstStyle/>
          <a:p>
            <a:r>
              <a:rPr lang="en-US" dirty="0">
                <a:solidFill>
                  <a:srgbClr val="292929">
                    <a:tint val="75000"/>
                  </a:srgbClr>
                </a:solidFill>
              </a:rPr>
              <a:t>Microsoft Confidential</a:t>
            </a:r>
          </a:p>
        </p:txBody>
      </p:sp>
      <p:sp>
        <p:nvSpPr>
          <p:cNvPr id="5" name="Slide Number Placeholder 4"/>
          <p:cNvSpPr>
            <a:spLocks noGrp="1"/>
          </p:cNvSpPr>
          <p:nvPr>
            <p:ph type="sldNum" sz="quarter" idx="12"/>
          </p:nvPr>
        </p:nvSpPr>
        <p:spPr/>
        <p:txBody>
          <a:bodyPr/>
          <a:lstStyle/>
          <a:p>
            <a:fld id="{21E93C5E-8C73-40BE-A170-FB184A3270C1}" type="slidenum">
              <a:rPr lang="en-US" smtClean="0">
                <a:solidFill>
                  <a:srgbClr val="292929">
                    <a:tint val="75000"/>
                  </a:srgbClr>
                </a:solidFill>
              </a:rPr>
              <a:pPr/>
              <a:t>‹#›</a:t>
            </a:fld>
            <a:endParaRPr lang="en-US" dirty="0">
              <a:solidFill>
                <a:srgbClr val="292929">
                  <a:tint val="75000"/>
                </a:srgbClr>
              </a:solidFill>
            </a:endParaRPr>
          </a:p>
        </p:txBody>
      </p:sp>
    </p:spTree>
    <p:extLst>
      <p:ext uri="{BB962C8B-B14F-4D97-AF65-F5344CB8AC3E}">
        <p14:creationId xmlns:p14="http://schemas.microsoft.com/office/powerpoint/2010/main" val="2120455010"/>
      </p:ext>
    </p:extLst>
  </p:cSld>
  <p:clrMapOvr>
    <a:masterClrMapping/>
  </p:clrMapOvr>
  <p:transition>
    <p:fade/>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p:cSld name="Announcement">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285195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Non-shaded Two Column List with Bullets and Column Titles">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15935" y="1032831"/>
            <a:ext cx="11109900" cy="271085"/>
          </a:xfrm>
        </p:spPr>
        <p:txBody>
          <a:bodyPr anchor="t" anchorCtr="0">
            <a:noAutofit/>
          </a:bodyPr>
          <a:lstStyle>
            <a:lvl1pPr marL="0" indent="0">
              <a:lnSpc>
                <a:spcPct val="90000"/>
              </a:lnSpc>
              <a:spcBef>
                <a:spcPts val="0"/>
              </a:spcBef>
              <a:buNone/>
              <a:defRPr sz="1600" b="1" cap="all" baseline="0"/>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a:t>Click to edit Master text styles</a:t>
            </a:r>
          </a:p>
        </p:txBody>
      </p:sp>
      <p:sp>
        <p:nvSpPr>
          <p:cNvPr id="4" name="Content Placeholder 3"/>
          <p:cNvSpPr>
            <a:spLocks noGrp="1"/>
          </p:cNvSpPr>
          <p:nvPr>
            <p:ph sz="half" idx="2"/>
          </p:nvPr>
        </p:nvSpPr>
        <p:spPr>
          <a:xfrm>
            <a:off x="562087" y="2147096"/>
            <a:ext cx="5313197" cy="2142125"/>
          </a:xfrm>
        </p:spPr>
        <p:txBody>
          <a:bodyPr/>
          <a:lstStyle>
            <a:lvl1pPr marL="281770" indent="-281770">
              <a:lnSpc>
                <a:spcPct val="100000"/>
              </a:lnSpc>
              <a:spcAft>
                <a:spcPts val="1200"/>
              </a:spcAft>
              <a:defRPr sz="2000"/>
            </a:lvl1pPr>
            <a:lvl2pPr marL="562218" indent="-265896">
              <a:lnSpc>
                <a:spcPct val="100000"/>
              </a:lnSpc>
              <a:spcAft>
                <a:spcPts val="1200"/>
              </a:spcAft>
              <a:defRPr sz="1800"/>
            </a:lvl2pPr>
            <a:lvl3pPr marL="813562" indent="-243407">
              <a:lnSpc>
                <a:spcPct val="100000"/>
              </a:lnSpc>
              <a:spcAft>
                <a:spcPts val="1200"/>
              </a:spcAft>
              <a:defRPr sz="1600"/>
            </a:lvl3pPr>
            <a:lvl4pPr marL="1050354" indent="-228856">
              <a:lnSpc>
                <a:spcPct val="100000"/>
              </a:lnSpc>
              <a:spcAft>
                <a:spcPts val="1200"/>
              </a:spcAft>
              <a:defRPr sz="1600"/>
            </a:lvl4pPr>
            <a:lvl5pPr marL="1279210" indent="-206367">
              <a:lnSpc>
                <a:spcPct val="100000"/>
              </a:lnSpc>
              <a:spcAft>
                <a:spcPts val="1200"/>
              </a:spcAft>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6509985" y="2147096"/>
            <a:ext cx="5131398" cy="2179058"/>
          </a:xfrm>
        </p:spPr>
        <p:txBody>
          <a:bodyPr vert="horz" wrap="square" lIns="0" tIns="0" rIns="0" bIns="0" rtlCol="0">
            <a:spAutoFit/>
          </a:bodyPr>
          <a:lstStyle>
            <a:lvl1pPr>
              <a:spcAft>
                <a:spcPts val="1200"/>
              </a:spcAft>
              <a:defRPr lang="en-US" sz="2000" smtClean="0"/>
            </a:lvl1pPr>
            <a:lvl2pPr>
              <a:spcAft>
                <a:spcPts val="1200"/>
              </a:spcAft>
              <a:defRPr lang="en-US" sz="1800" smtClean="0"/>
            </a:lvl2pPr>
            <a:lvl3pPr>
              <a:spcAft>
                <a:spcPts val="1200"/>
              </a:spcAft>
              <a:defRPr lang="en-US" sz="1600" smtClean="0"/>
            </a:lvl3pPr>
            <a:lvl4pPr>
              <a:spcAft>
                <a:spcPts val="1200"/>
              </a:spcAft>
              <a:defRPr lang="en-US" smtClean="0"/>
            </a:lvl4pPr>
            <a:lvl5pPr>
              <a:spcAft>
                <a:spcPts val="1200"/>
              </a:spcAft>
              <a:defRPr lang="en-US" dirty="0"/>
            </a:lvl5pPr>
          </a:lstStyle>
          <a:p>
            <a:pPr marL="281770" lvl="0" indent="-281770">
              <a:lnSpc>
                <a:spcPct val="100000"/>
              </a:lnSpc>
              <a:spcAft>
                <a:spcPts val="1200"/>
              </a:spcAft>
            </a:pPr>
            <a:r>
              <a:rPr lang="en-US"/>
              <a:t>Click to edit Master text styles</a:t>
            </a:r>
          </a:p>
          <a:p>
            <a:pPr marL="562218" lvl="1" indent="-265896">
              <a:lnSpc>
                <a:spcPct val="100000"/>
              </a:lnSpc>
              <a:spcAft>
                <a:spcPts val="1200"/>
              </a:spcAft>
            </a:pPr>
            <a:r>
              <a:rPr lang="en-US"/>
              <a:t>Second level</a:t>
            </a:r>
          </a:p>
          <a:p>
            <a:pPr marL="813562" lvl="2" indent="-243407">
              <a:lnSpc>
                <a:spcPct val="100000"/>
              </a:lnSpc>
              <a:spcAft>
                <a:spcPts val="1200"/>
              </a:spcAft>
            </a:pPr>
            <a:r>
              <a:rPr lang="en-US"/>
              <a:t>Third level</a:t>
            </a:r>
          </a:p>
          <a:p>
            <a:pPr marL="1050354" lvl="3" indent="-228856">
              <a:lnSpc>
                <a:spcPct val="100000"/>
              </a:lnSpc>
              <a:spcAft>
                <a:spcPts val="1200"/>
              </a:spcAft>
            </a:pPr>
            <a:r>
              <a:rPr lang="en-US"/>
              <a:t>Fourth level</a:t>
            </a:r>
          </a:p>
          <a:p>
            <a:pPr marL="1279210" lvl="4" indent="-206367">
              <a:lnSpc>
                <a:spcPct val="100000"/>
              </a:lnSpc>
              <a:spcAft>
                <a:spcPts val="1200"/>
              </a:spcAft>
            </a:pPr>
            <a:r>
              <a:rPr lang="en-US"/>
              <a:t>Fifth level</a:t>
            </a:r>
            <a:endParaRPr lang="en-US" dirty="0"/>
          </a:p>
        </p:txBody>
      </p:sp>
      <p:sp>
        <p:nvSpPr>
          <p:cNvPr id="12" name="Content Placeholder 11"/>
          <p:cNvSpPr>
            <a:spLocks noGrp="1"/>
          </p:cNvSpPr>
          <p:nvPr>
            <p:ph sz="quarter" idx="12"/>
          </p:nvPr>
        </p:nvSpPr>
        <p:spPr>
          <a:xfrm>
            <a:off x="561405" y="1756125"/>
            <a:ext cx="5335394" cy="276999"/>
          </a:xfrm>
        </p:spPr>
        <p:txBody>
          <a:bodyPr/>
          <a:lstStyle>
            <a:lvl1pPr marL="0" indent="0">
              <a:buNone/>
              <a:defRPr sz="2000" b="1" cap="all" baseline="0"/>
            </a:lvl1pPr>
          </a:lstStyle>
          <a:p>
            <a:pPr lvl="0"/>
            <a:r>
              <a:rPr lang="en-US"/>
              <a:t>Click to edit Master text styles</a:t>
            </a:r>
          </a:p>
        </p:txBody>
      </p:sp>
      <p:sp>
        <p:nvSpPr>
          <p:cNvPr id="14" name="Content Placeholder 13"/>
          <p:cNvSpPr>
            <a:spLocks noGrp="1"/>
          </p:cNvSpPr>
          <p:nvPr>
            <p:ph sz="quarter" idx="13"/>
          </p:nvPr>
        </p:nvSpPr>
        <p:spPr>
          <a:xfrm>
            <a:off x="6470036" y="1756125"/>
            <a:ext cx="5182103" cy="276999"/>
          </a:xfrm>
        </p:spPr>
        <p:txBody>
          <a:bodyPr/>
          <a:lstStyle>
            <a:lvl1pPr marL="0" indent="0">
              <a:buNone/>
              <a:defRPr lang="en-US" sz="2000" b="1" kern="1200" cap="all" baseline="0" dirty="0">
                <a:solidFill>
                  <a:schemeClr val="tx1">
                    <a:lumMod val="75000"/>
                    <a:lumOff val="25000"/>
                    <a:alpha val="99000"/>
                  </a:schemeClr>
                </a:solidFill>
                <a:latin typeface="+mn-lt"/>
                <a:ea typeface="+mn-ea"/>
                <a:cs typeface="+mn-cs"/>
              </a:defRPr>
            </a:lvl1pPr>
          </a:lstStyle>
          <a:p>
            <a:pPr marL="0" lvl="0" indent="0" algn="l" defTabSz="914363" rtl="0" eaLnBrk="1" latinLnBrk="0" hangingPunct="1">
              <a:lnSpc>
                <a:spcPct val="90000"/>
              </a:lnSpc>
              <a:spcBef>
                <a:spcPct val="20000"/>
              </a:spcBef>
              <a:buClr>
                <a:srgbClr val="00DCFF"/>
              </a:buClr>
              <a:buSzPct val="90000"/>
              <a:buFont typeface="Arial" pitchFamily="34" charset="0"/>
              <a:buNone/>
            </a:pPr>
            <a:r>
              <a:rPr lang="en-US"/>
              <a:t>Click to edit Master text styles</a:t>
            </a:r>
          </a:p>
        </p:txBody>
      </p:sp>
      <p:sp>
        <p:nvSpPr>
          <p:cNvPr id="15" name="Title 1"/>
          <p:cNvSpPr>
            <a:spLocks noGrp="1"/>
          </p:cNvSpPr>
          <p:nvPr>
            <p:ph type="title"/>
          </p:nvPr>
        </p:nvSpPr>
        <p:spPr>
          <a:xfrm>
            <a:off x="580913" y="228599"/>
            <a:ext cx="11149013" cy="767688"/>
          </a:xfrm>
        </p:spPr>
        <p:txBody>
          <a:bodyPr/>
          <a:lstStyle>
            <a:lvl1pPr>
              <a:defRPr>
                <a:solidFill>
                  <a:schemeClr val="tx1">
                    <a:alpha val="98824"/>
                  </a:schemeClr>
                </a:solidFill>
              </a:defRPr>
            </a:lvl1pPr>
          </a:lstStyle>
          <a:p>
            <a:r>
              <a:rPr lang="en-US" dirty="0"/>
              <a:t>Click to edit Master title style</a:t>
            </a:r>
          </a:p>
        </p:txBody>
      </p:sp>
      <p:sp>
        <p:nvSpPr>
          <p:cNvPr id="2" name="Date Placeholder 1"/>
          <p:cNvSpPr>
            <a:spLocks noGrp="1"/>
          </p:cNvSpPr>
          <p:nvPr>
            <p:ph type="dt" sz="half" idx="14"/>
          </p:nvPr>
        </p:nvSpPr>
        <p:spPr/>
        <p:txBody>
          <a:bodyPr/>
          <a:lstStyle/>
          <a:p>
            <a:endParaRPr lang="en-US" dirty="0">
              <a:solidFill>
                <a:srgbClr val="292929">
                  <a:tint val="75000"/>
                </a:srgbClr>
              </a:solidFill>
            </a:endParaRPr>
          </a:p>
        </p:txBody>
      </p:sp>
      <p:sp>
        <p:nvSpPr>
          <p:cNvPr id="5" name="Footer Placeholder 4"/>
          <p:cNvSpPr>
            <a:spLocks noGrp="1"/>
          </p:cNvSpPr>
          <p:nvPr>
            <p:ph type="ftr" sz="quarter" idx="15"/>
          </p:nvPr>
        </p:nvSpPr>
        <p:spPr/>
        <p:txBody>
          <a:bodyPr/>
          <a:lstStyle/>
          <a:p>
            <a:r>
              <a:rPr lang="en-US" dirty="0">
                <a:solidFill>
                  <a:srgbClr val="292929">
                    <a:tint val="75000"/>
                  </a:srgbClr>
                </a:solidFill>
              </a:rPr>
              <a:t>Microsoft Confidential</a:t>
            </a:r>
          </a:p>
        </p:txBody>
      </p:sp>
      <p:sp>
        <p:nvSpPr>
          <p:cNvPr id="7" name="Slide Number Placeholder 6"/>
          <p:cNvSpPr>
            <a:spLocks noGrp="1"/>
          </p:cNvSpPr>
          <p:nvPr>
            <p:ph type="sldNum" sz="quarter" idx="16"/>
          </p:nvPr>
        </p:nvSpPr>
        <p:spPr/>
        <p:txBody>
          <a:bodyPr/>
          <a:lstStyle/>
          <a:p>
            <a:fld id="{21E93C5E-8C73-40BE-A170-FB184A3270C1}" type="slidenum">
              <a:rPr lang="en-US" smtClean="0">
                <a:solidFill>
                  <a:srgbClr val="292929">
                    <a:tint val="75000"/>
                  </a:srgbClr>
                </a:solidFill>
              </a:rPr>
              <a:pPr/>
              <a:t>‹#›</a:t>
            </a:fld>
            <a:endParaRPr lang="en-US" dirty="0">
              <a:solidFill>
                <a:srgbClr val="292929">
                  <a:tint val="75000"/>
                </a:srgbClr>
              </a:solidFill>
            </a:endParaRPr>
          </a:p>
        </p:txBody>
      </p:sp>
    </p:spTree>
    <p:extLst>
      <p:ext uri="{BB962C8B-B14F-4D97-AF65-F5344CB8AC3E}">
        <p14:creationId xmlns:p14="http://schemas.microsoft.com/office/powerpoint/2010/main" val="3005449051"/>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dirty="0">
              <a:solidFill>
                <a:srgbClr val="292929">
                  <a:tint val="75000"/>
                </a:srgbClr>
              </a:solidFill>
            </a:endParaRPr>
          </a:p>
        </p:txBody>
      </p:sp>
      <p:sp>
        <p:nvSpPr>
          <p:cNvPr id="3" name="Footer Placeholder 2"/>
          <p:cNvSpPr>
            <a:spLocks noGrp="1"/>
          </p:cNvSpPr>
          <p:nvPr>
            <p:ph type="ftr" sz="quarter" idx="11"/>
          </p:nvPr>
        </p:nvSpPr>
        <p:spPr/>
        <p:txBody>
          <a:bodyPr/>
          <a:lstStyle/>
          <a:p>
            <a:r>
              <a:rPr lang="en-US" dirty="0">
                <a:solidFill>
                  <a:srgbClr val="292929">
                    <a:tint val="75000"/>
                  </a:srgbClr>
                </a:solidFill>
              </a:rPr>
              <a:t>Microsoft Confidential</a:t>
            </a:r>
          </a:p>
        </p:txBody>
      </p:sp>
      <p:sp>
        <p:nvSpPr>
          <p:cNvPr id="4" name="Slide Number Placeholder 3"/>
          <p:cNvSpPr>
            <a:spLocks noGrp="1"/>
          </p:cNvSpPr>
          <p:nvPr>
            <p:ph type="sldNum" sz="quarter" idx="12"/>
          </p:nvPr>
        </p:nvSpPr>
        <p:spPr/>
        <p:txBody>
          <a:bodyPr/>
          <a:lstStyle/>
          <a:p>
            <a:fld id="{21E93C5E-8C73-40BE-A170-FB184A3270C1}" type="slidenum">
              <a:rPr lang="en-US" smtClean="0">
                <a:solidFill>
                  <a:srgbClr val="292929">
                    <a:tint val="75000"/>
                  </a:srgbClr>
                </a:solidFill>
              </a:rPr>
              <a:pPr/>
              <a:t>‹#›</a:t>
            </a:fld>
            <a:endParaRPr lang="en-US" dirty="0">
              <a:solidFill>
                <a:srgbClr val="292929">
                  <a:tint val="75000"/>
                </a:srgbClr>
              </a:solidFill>
            </a:endParaRPr>
          </a:p>
        </p:txBody>
      </p:sp>
    </p:spTree>
    <p:extLst>
      <p:ext uri="{BB962C8B-B14F-4D97-AF65-F5344CB8AC3E}">
        <p14:creationId xmlns:p14="http://schemas.microsoft.com/office/powerpoint/2010/main" val="995504678"/>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divder">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69964" y="2236721"/>
            <a:ext cx="10242549" cy="1592744"/>
          </a:xfrm>
        </p:spPr>
        <p:txBody>
          <a:bodyPr anchor="ctr">
            <a:spAutoFit/>
          </a:bodyPr>
          <a:lstStyle>
            <a:lvl1pPr algn="ctr">
              <a:lnSpc>
                <a:spcPct val="90000"/>
              </a:lnSpc>
              <a:defRPr sz="11500" b="1" u="none" spc="-300" baseline="0">
                <a:solidFill>
                  <a:schemeClr val="tx1">
                    <a:alpha val="99000"/>
                  </a:schemeClr>
                </a:solidFill>
                <a:latin typeface="+mn-lt"/>
              </a:defRPr>
            </a:lvl1pPr>
          </a:lstStyle>
          <a:p>
            <a:r>
              <a:rPr lang="en-US" dirty="0"/>
              <a:t>Section Title</a:t>
            </a:r>
          </a:p>
        </p:txBody>
      </p:sp>
      <p:sp>
        <p:nvSpPr>
          <p:cNvPr id="4" name="Text Placeholder 3"/>
          <p:cNvSpPr>
            <a:spLocks noGrp="1"/>
          </p:cNvSpPr>
          <p:nvPr>
            <p:ph type="body" sz="quarter" idx="10"/>
          </p:nvPr>
        </p:nvSpPr>
        <p:spPr>
          <a:xfrm>
            <a:off x="969964" y="4037756"/>
            <a:ext cx="10242549" cy="387798"/>
          </a:xfrm>
        </p:spPr>
        <p:txBody>
          <a:bodyPr/>
          <a:lstStyle>
            <a:lvl1pPr marL="0" indent="0" algn="ctr">
              <a:buNone/>
              <a:defRPr sz="2800"/>
            </a:lvl1pPr>
            <a:lvl2pPr marL="460375" indent="0">
              <a:buNone/>
              <a:defRPr/>
            </a:lvl2pPr>
            <a:lvl3pPr marL="855663" indent="0">
              <a:buNone/>
              <a:defRPr/>
            </a:lvl3pPr>
            <a:lvl4pPr marL="1258888" indent="0">
              <a:buNone/>
              <a:defRPr/>
            </a:lvl4pPr>
            <a:lvl5pPr marL="1604963" indent="0">
              <a:buNone/>
              <a:defRPr/>
            </a:lvl5pPr>
          </a:lstStyle>
          <a:p>
            <a:pPr lvl="0"/>
            <a:r>
              <a:rPr lang="en-US" dirty="0"/>
              <a:t>Click to edit Master text style</a:t>
            </a:r>
          </a:p>
        </p:txBody>
      </p:sp>
      <p:sp>
        <p:nvSpPr>
          <p:cNvPr id="5" name="Date Placeholder 4"/>
          <p:cNvSpPr>
            <a:spLocks noGrp="1"/>
          </p:cNvSpPr>
          <p:nvPr>
            <p:ph type="dt" sz="half" idx="11"/>
          </p:nvPr>
        </p:nvSpPr>
        <p:spPr/>
        <p:txBody>
          <a:bodyPr/>
          <a:lstStyle/>
          <a:p>
            <a:endParaRPr lang="en-US" dirty="0">
              <a:solidFill>
                <a:srgbClr val="292929">
                  <a:tint val="75000"/>
                </a:srgbClr>
              </a:solidFill>
            </a:endParaRPr>
          </a:p>
        </p:txBody>
      </p:sp>
      <p:sp>
        <p:nvSpPr>
          <p:cNvPr id="6" name="Footer Placeholder 5"/>
          <p:cNvSpPr>
            <a:spLocks noGrp="1"/>
          </p:cNvSpPr>
          <p:nvPr>
            <p:ph type="ftr" sz="quarter" idx="12"/>
          </p:nvPr>
        </p:nvSpPr>
        <p:spPr/>
        <p:txBody>
          <a:bodyPr/>
          <a:lstStyle/>
          <a:p>
            <a:r>
              <a:rPr lang="en-US" dirty="0">
                <a:solidFill>
                  <a:srgbClr val="292929">
                    <a:tint val="75000"/>
                  </a:srgbClr>
                </a:solidFill>
              </a:rPr>
              <a:t>Microsoft Confidential</a:t>
            </a:r>
          </a:p>
        </p:txBody>
      </p:sp>
      <p:sp>
        <p:nvSpPr>
          <p:cNvPr id="7" name="Slide Number Placeholder 6"/>
          <p:cNvSpPr>
            <a:spLocks noGrp="1"/>
          </p:cNvSpPr>
          <p:nvPr>
            <p:ph type="sldNum" sz="quarter" idx="13"/>
          </p:nvPr>
        </p:nvSpPr>
        <p:spPr/>
        <p:txBody>
          <a:bodyPr/>
          <a:lstStyle/>
          <a:p>
            <a:fld id="{21E93C5E-8C73-40BE-A170-FB184A3270C1}" type="slidenum">
              <a:rPr lang="en-US" smtClean="0">
                <a:solidFill>
                  <a:srgbClr val="292929">
                    <a:tint val="75000"/>
                  </a:srgbClr>
                </a:solidFill>
              </a:rPr>
              <a:pPr/>
              <a:t>‹#›</a:t>
            </a:fld>
            <a:endParaRPr lang="en-US" dirty="0">
              <a:solidFill>
                <a:srgbClr val="292929">
                  <a:tint val="75000"/>
                </a:srgbClr>
              </a:solidFill>
            </a:endParaRPr>
          </a:p>
        </p:txBody>
      </p:sp>
    </p:spTree>
    <p:extLst>
      <p:ext uri="{BB962C8B-B14F-4D97-AF65-F5344CB8AC3E}">
        <p14:creationId xmlns:p14="http://schemas.microsoft.com/office/powerpoint/2010/main" val="2604155749"/>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8" name="Date Placeholder 7"/>
          <p:cNvSpPr>
            <a:spLocks noGrp="1"/>
          </p:cNvSpPr>
          <p:nvPr>
            <p:ph type="dt" sz="half" idx="15"/>
          </p:nvPr>
        </p:nvSpPr>
        <p:spPr>
          <a:xfrm>
            <a:off x="1206791" y="6324600"/>
            <a:ext cx="1221110" cy="152400"/>
          </a:xfrm>
          <a:prstGeom prst="rect">
            <a:avLst/>
          </a:prstGeom>
        </p:spPr>
        <p:txBody>
          <a:bodyPr/>
          <a:lstStyle/>
          <a:p>
            <a:fld id="{0F8C6E4A-8D5B-4315-AC1D-CAA090B4CE12}" type="datetime1">
              <a:rPr lang="en-US" smtClean="0">
                <a:solidFill>
                  <a:srgbClr val="292929">
                    <a:tint val="75000"/>
                  </a:srgbClr>
                </a:solidFill>
              </a:rPr>
              <a:pPr/>
              <a:t>1/21/2019</a:t>
            </a:fld>
            <a:endParaRPr lang="en-US" dirty="0">
              <a:solidFill>
                <a:srgbClr val="292929">
                  <a:tint val="75000"/>
                </a:srgbClr>
              </a:solidFill>
            </a:endParaRPr>
          </a:p>
        </p:txBody>
      </p:sp>
      <p:sp>
        <p:nvSpPr>
          <p:cNvPr id="10" name="Slide Number Placeholder 9"/>
          <p:cNvSpPr>
            <a:spLocks noGrp="1"/>
          </p:cNvSpPr>
          <p:nvPr>
            <p:ph type="sldNum" sz="quarter" idx="16"/>
          </p:nvPr>
        </p:nvSpPr>
        <p:spPr>
          <a:xfrm>
            <a:off x="614135" y="6324600"/>
            <a:ext cx="516287" cy="152400"/>
          </a:xfrm>
          <a:prstGeom prst="rect">
            <a:avLst/>
          </a:prstGeom>
        </p:spPr>
        <p:txBody>
          <a:bodyPr/>
          <a:lstStyle/>
          <a:p>
            <a:pPr algn="l"/>
            <a:r>
              <a:rPr lang="en-US" dirty="0">
                <a:solidFill>
                  <a:srgbClr val="292929">
                    <a:tint val="75000"/>
                  </a:srgbClr>
                </a:solidFill>
              </a:rPr>
              <a:t>PAGE </a:t>
            </a:r>
            <a:fld id="{711B4CA8-52BE-46B1-A536-58CE1A3FAF74}" type="slidenum">
              <a:rPr lang="en-US" smtClean="0">
                <a:solidFill>
                  <a:srgbClr val="292929">
                    <a:tint val="75000"/>
                  </a:srgbClr>
                </a:solidFill>
              </a:rPr>
              <a:pPr algn="l"/>
              <a:t>‹#›</a:t>
            </a:fld>
            <a:endParaRPr lang="en-US" dirty="0">
              <a:solidFill>
                <a:srgbClr val="292929">
                  <a:tint val="75000"/>
                </a:srgbClr>
              </a:solidFill>
            </a:endParaRPr>
          </a:p>
        </p:txBody>
      </p:sp>
      <p:sp>
        <p:nvSpPr>
          <p:cNvPr id="11" name="Footer Placeholder 10"/>
          <p:cNvSpPr>
            <a:spLocks noGrp="1"/>
          </p:cNvSpPr>
          <p:nvPr>
            <p:ph type="ftr" sz="quarter" idx="17"/>
          </p:nvPr>
        </p:nvSpPr>
        <p:spPr>
          <a:xfrm>
            <a:off x="614135" y="6461650"/>
            <a:ext cx="1813766" cy="128574"/>
          </a:xfrm>
          <a:prstGeom prst="rect">
            <a:avLst/>
          </a:prstGeom>
        </p:spPr>
        <p:txBody>
          <a:bodyPr/>
          <a:lstStyle/>
          <a:p>
            <a:pPr algn="l"/>
            <a:r>
              <a:rPr lang="en-US" dirty="0">
                <a:solidFill>
                  <a:srgbClr val="292929">
                    <a:tint val="75000"/>
                  </a:srgbClr>
                </a:solidFill>
              </a:rPr>
              <a:t>MICROSOFT CONFIDENTIAL</a:t>
            </a:r>
          </a:p>
        </p:txBody>
      </p:sp>
      <p:sp>
        <p:nvSpPr>
          <p:cNvPr id="15" name="Content Placeholder 14"/>
          <p:cNvSpPr>
            <a:spLocks noGrp="1"/>
          </p:cNvSpPr>
          <p:nvPr>
            <p:ph sz="quarter" idx="18"/>
          </p:nvPr>
        </p:nvSpPr>
        <p:spPr>
          <a:xfrm>
            <a:off x="614135" y="1419367"/>
            <a:ext cx="10765999" cy="1517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12"/>
          <p:cNvSpPr>
            <a:spLocks noGrp="1"/>
          </p:cNvSpPr>
          <p:nvPr>
            <p:ph type="body" sz="quarter" idx="13" hasCustomPrompt="1"/>
          </p:nvPr>
        </p:nvSpPr>
        <p:spPr>
          <a:xfrm>
            <a:off x="609442" y="948513"/>
            <a:ext cx="10982750" cy="304801"/>
          </a:xfrm>
        </p:spPr>
        <p:txBody>
          <a:bodyPr lIns="0" anchor="b" anchorCtr="0">
            <a:noAutofit/>
          </a:bodyPr>
          <a:lstStyle>
            <a:lvl1pPr marL="0" indent="0" algn="l">
              <a:buFont typeface="Arial" pitchFamily="34" charset="0"/>
              <a:buNone/>
              <a:defRPr sz="1600" b="1" cap="all" spc="0" baseline="0">
                <a:solidFill>
                  <a:schemeClr val="tx1">
                    <a:lumMod val="75000"/>
                    <a:lumOff val="25000"/>
                  </a:schemeClr>
                </a:solidFill>
              </a:defRPr>
            </a:lvl1pPr>
          </a:lstStyle>
          <a:p>
            <a:r>
              <a:rPr lang="en-US" dirty="0"/>
              <a:t>CLICK TO EDIT SUBTITLE</a:t>
            </a:r>
          </a:p>
        </p:txBody>
      </p:sp>
      <p:sp>
        <p:nvSpPr>
          <p:cNvPr id="14" name="Title 1"/>
          <p:cNvSpPr>
            <a:spLocks noGrp="1"/>
          </p:cNvSpPr>
          <p:nvPr>
            <p:ph type="title"/>
          </p:nvPr>
        </p:nvSpPr>
        <p:spPr>
          <a:xfrm>
            <a:off x="560565" y="249238"/>
            <a:ext cx="11031626" cy="678811"/>
          </a:xfrm>
        </p:spPr>
        <p:txBody>
          <a:bodyPr lIns="0" anchor="t" anchorCtr="0"/>
          <a:lstStyle>
            <a:lvl1pPr algn="l">
              <a:defRPr b="1"/>
            </a:lvl1pPr>
          </a:lstStyle>
          <a:p>
            <a:r>
              <a:rPr lang="en-US" dirty="0"/>
              <a:t>Click to edit Master title style</a:t>
            </a:r>
          </a:p>
        </p:txBody>
      </p:sp>
    </p:spTree>
    <p:extLst>
      <p:ext uri="{BB962C8B-B14F-4D97-AF65-F5344CB8AC3E}">
        <p14:creationId xmlns:p14="http://schemas.microsoft.com/office/powerpoint/2010/main" val="147868425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666387"/>
          </a:xfrm>
        </p:spPr>
        <p:txBody>
          <a:bodyPr/>
          <a:lstStyle/>
          <a:p>
            <a:r>
              <a:rPr lang="en-US"/>
              <a:t>Click to edit Master title style</a:t>
            </a:r>
            <a:endParaRPr lang="en-US" dirty="0"/>
          </a:p>
        </p:txBody>
      </p:sp>
      <p:sp>
        <p:nvSpPr>
          <p:cNvPr id="5" name="Text Placeholder 4"/>
          <p:cNvSpPr>
            <a:spLocks noGrp="1"/>
          </p:cNvSpPr>
          <p:nvPr>
            <p:ph type="body" sz="quarter" idx="10"/>
          </p:nvPr>
        </p:nvSpPr>
        <p:spPr>
          <a:xfrm>
            <a:off x="519112" y="1447799"/>
            <a:ext cx="11149013" cy="946413"/>
          </a:xfrm>
        </p:spPr>
        <p:txBody>
          <a:bodyPr/>
          <a:lstStyle>
            <a:lvl1pPr marL="0" indent="0">
              <a:spcBef>
                <a:spcPts val="0"/>
              </a:spcBef>
              <a:spcAft>
                <a:spcPts val="900"/>
              </a:spcAft>
              <a:buNone/>
              <a:defRPr sz="4000" spc="-100" baseline="0">
                <a:latin typeface="Segoe UI Light" pitchFamily="34" charset="0"/>
              </a:defRPr>
            </a:lvl1pPr>
            <a:lvl2pPr marL="0" indent="0">
              <a:spcBef>
                <a:spcPts val="0"/>
              </a:spcBef>
              <a:spcAft>
                <a:spcPts val="400"/>
              </a:spcAft>
              <a:buNone/>
              <a:defRPr sz="2000" spc="-50" baseline="0"/>
            </a:lvl2pPr>
            <a:lvl3pPr marL="0" indent="0">
              <a:spcBef>
                <a:spcPts val="0"/>
              </a:spcBef>
              <a:spcAft>
                <a:spcPts val="400"/>
              </a:spcAft>
              <a:buNone/>
              <a:defRPr sz="2000"/>
            </a:lvl3pPr>
            <a:lvl4pPr marL="0" indent="0">
              <a:spcBef>
                <a:spcPts val="0"/>
              </a:spcBef>
              <a:spcAft>
                <a:spcPts val="400"/>
              </a:spcAft>
              <a:buNone/>
              <a:defRPr/>
            </a:lvl4pPr>
            <a:lvl5pPr marL="0" indent="0">
              <a:spcBef>
                <a:spcPts val="0"/>
              </a:spcBef>
              <a:spcAft>
                <a:spcPts val="400"/>
              </a:spcAft>
              <a:buNone/>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2570554843"/>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Photo slides with Blue Bar">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83660" y="228599"/>
            <a:ext cx="11149013" cy="1131364"/>
          </a:xfrm>
        </p:spPr>
        <p:txBody>
          <a:bodyPr/>
          <a:lstStyle>
            <a:lvl1pPr>
              <a:defRPr>
                <a:solidFill>
                  <a:schemeClr val="bg1">
                    <a:alpha val="99000"/>
                  </a:schemeClr>
                </a:solidFill>
              </a:defRPr>
            </a:lvl1pPr>
          </a:lstStyle>
          <a:p>
            <a:r>
              <a:rPr lang="en-US"/>
              <a:t>Click to edit Master title style</a:t>
            </a:r>
            <a:endParaRPr lang="en-US" dirty="0"/>
          </a:p>
        </p:txBody>
      </p:sp>
      <p:sp>
        <p:nvSpPr>
          <p:cNvPr id="5" name="Text Placeholder 4"/>
          <p:cNvSpPr>
            <a:spLocks noGrp="1"/>
          </p:cNvSpPr>
          <p:nvPr>
            <p:ph type="body" sz="quarter" idx="10"/>
          </p:nvPr>
        </p:nvSpPr>
        <p:spPr>
          <a:xfrm>
            <a:off x="605177" y="1684476"/>
            <a:ext cx="11149013" cy="15286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bwMode="invGray">
          <a:xfrm>
            <a:off x="10320525" y="371141"/>
            <a:ext cx="1308491" cy="275328"/>
          </a:xfrm>
          <a:prstGeom prst="rect">
            <a:avLst/>
          </a:prstGeom>
        </p:spPr>
      </p:pic>
      <p:sp>
        <p:nvSpPr>
          <p:cNvPr id="8" name="Text Placeholder 8"/>
          <p:cNvSpPr>
            <a:spLocks noGrp="1"/>
          </p:cNvSpPr>
          <p:nvPr>
            <p:ph type="body" sz="quarter" idx="11"/>
          </p:nvPr>
        </p:nvSpPr>
        <p:spPr>
          <a:xfrm>
            <a:off x="601678" y="6078215"/>
            <a:ext cx="5670027" cy="207749"/>
          </a:xfrm>
        </p:spPr>
        <p:txBody>
          <a:bodyPr/>
          <a:lstStyle>
            <a:lvl1pPr marL="0" indent="0">
              <a:buNone/>
              <a:defRPr sz="1500"/>
            </a:lvl1pPr>
          </a:lstStyle>
          <a:p>
            <a:pPr lvl="0"/>
            <a:r>
              <a:rPr lang="en-US"/>
              <a:t>Click to edit Master text styles</a:t>
            </a:r>
          </a:p>
        </p:txBody>
      </p:sp>
      <p:sp>
        <p:nvSpPr>
          <p:cNvPr id="6" name="TextBox 5"/>
          <p:cNvSpPr txBox="1"/>
          <p:nvPr/>
        </p:nvSpPr>
        <p:spPr>
          <a:xfrm>
            <a:off x="591673" y="6349342"/>
            <a:ext cx="441052" cy="123111"/>
          </a:xfrm>
          <a:prstGeom prst="rect">
            <a:avLst/>
          </a:prstGeom>
          <a:noFill/>
        </p:spPr>
        <p:txBody>
          <a:bodyPr wrap="square" lIns="0" tIns="0" rIns="0" bIns="0" rtlCol="0">
            <a:spAutoFit/>
          </a:bodyPr>
          <a:lstStyle/>
          <a:p>
            <a:fld id="{B407DAFF-433B-45E8-A718-D1FBB70E57FD}" type="slidenum">
              <a:rPr lang="en-US" sz="800" smtClean="0">
                <a:solidFill>
                  <a:srgbClr val="292929">
                    <a:lumMod val="75000"/>
                    <a:lumOff val="25000"/>
                    <a:alpha val="99000"/>
                  </a:srgbClr>
                </a:solidFill>
              </a:rPr>
              <a:pPr/>
              <a:t>‹#›</a:t>
            </a:fld>
            <a:endParaRPr lang="en-US" sz="800" dirty="0" err="1">
              <a:solidFill>
                <a:srgbClr val="292929">
                  <a:lumMod val="75000"/>
                  <a:lumOff val="25000"/>
                  <a:alpha val="99000"/>
                </a:srgbClr>
              </a:solidFill>
            </a:endParaRPr>
          </a:p>
        </p:txBody>
      </p:sp>
      <p:sp>
        <p:nvSpPr>
          <p:cNvPr id="9" name="TextBox 8"/>
          <p:cNvSpPr txBox="1"/>
          <p:nvPr/>
        </p:nvSpPr>
        <p:spPr>
          <a:xfrm>
            <a:off x="1021966" y="6349342"/>
            <a:ext cx="710004" cy="123111"/>
          </a:xfrm>
          <a:prstGeom prst="rect">
            <a:avLst/>
          </a:prstGeom>
          <a:noFill/>
        </p:spPr>
        <p:txBody>
          <a:bodyPr wrap="square" lIns="0" tIns="0" rIns="0" bIns="0" rtlCol="0">
            <a:spAutoFit/>
          </a:bodyPr>
          <a:lstStyle/>
          <a:p>
            <a:r>
              <a:rPr lang="en-US" sz="800" dirty="0">
                <a:solidFill>
                  <a:srgbClr val="292929">
                    <a:lumMod val="75000"/>
                    <a:lumOff val="25000"/>
                    <a:alpha val="99000"/>
                  </a:srgbClr>
                </a:solidFill>
              </a:rPr>
              <a:t>6/29/2011</a:t>
            </a:r>
          </a:p>
        </p:txBody>
      </p:sp>
      <p:sp>
        <p:nvSpPr>
          <p:cNvPr id="10" name="TextBox 9"/>
          <p:cNvSpPr txBox="1"/>
          <p:nvPr/>
        </p:nvSpPr>
        <p:spPr>
          <a:xfrm>
            <a:off x="580914" y="6486483"/>
            <a:ext cx="1366221" cy="123111"/>
          </a:xfrm>
          <a:prstGeom prst="rect">
            <a:avLst/>
          </a:prstGeom>
          <a:noFill/>
        </p:spPr>
        <p:txBody>
          <a:bodyPr wrap="square" lIns="0" tIns="0" rIns="0" bIns="0" rtlCol="0">
            <a:spAutoFit/>
          </a:bodyPr>
          <a:lstStyle/>
          <a:p>
            <a:r>
              <a:rPr lang="en-US" sz="800" dirty="0">
                <a:solidFill>
                  <a:srgbClr val="292929">
                    <a:lumMod val="75000"/>
                    <a:lumOff val="25000"/>
                    <a:alpha val="99000"/>
                  </a:srgbClr>
                </a:solidFill>
              </a:rPr>
              <a:t>MICROSOFT CONFIDENTIAL</a:t>
            </a:r>
          </a:p>
        </p:txBody>
      </p:sp>
    </p:spTree>
    <p:extLst>
      <p:ext uri="{BB962C8B-B14F-4D97-AF65-F5344CB8AC3E}">
        <p14:creationId xmlns:p14="http://schemas.microsoft.com/office/powerpoint/2010/main" val="153994064"/>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ag_Lin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3055051"/>
            <a:ext cx="11149013" cy="747897"/>
          </a:xfrm>
        </p:spPr>
        <p:txBody>
          <a:bodyPr anchor="ctr" anchorCtr="0"/>
          <a:lstStyle>
            <a:lvl1pPr>
              <a:defRPr sz="5400" spc="0" baseline="0">
                <a:solidFill>
                  <a:schemeClr val="tx1">
                    <a:alpha val="99000"/>
                  </a:schemeClr>
                </a:solidFill>
              </a:defRPr>
            </a:lvl1pPr>
          </a:lstStyle>
          <a:p>
            <a:r>
              <a:rPr lang="en-US" dirty="0"/>
              <a:t>Click to edit title style</a:t>
            </a:r>
          </a:p>
        </p:txBody>
      </p:sp>
    </p:spTree>
    <p:extLst>
      <p:ext uri="{BB962C8B-B14F-4D97-AF65-F5344CB8AC3E}">
        <p14:creationId xmlns:p14="http://schemas.microsoft.com/office/powerpoint/2010/main" val="2346164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519112" y="1447799"/>
            <a:ext cx="11149013" cy="1964301"/>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41819120"/>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1_Title and Subtitle with Conten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605176" y="1937983"/>
            <a:ext cx="11149013" cy="2116650"/>
          </a:xfrm>
        </p:spPr>
        <p:txBody>
          <a:bodyPr/>
          <a:lstStyle>
            <a:lvl1pPr>
              <a:defRPr sz="2800"/>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quarter" idx="11"/>
          </p:nvPr>
        </p:nvSpPr>
        <p:spPr>
          <a:xfrm>
            <a:off x="612590" y="1170671"/>
            <a:ext cx="11059457" cy="269725"/>
          </a:xfrm>
        </p:spPr>
        <p:txBody>
          <a:bodyPr/>
          <a:lstStyle>
            <a:lvl1pPr marL="0" indent="0">
              <a:buNone/>
              <a:defRPr sz="1600" b="1" cap="all" baseline="0"/>
            </a:lvl1pPr>
          </a:lstStyle>
          <a:p>
            <a:pPr lvl="0"/>
            <a:r>
              <a:rPr lang="en-US"/>
              <a:t>Click to edit Master text styles</a:t>
            </a:r>
          </a:p>
        </p:txBody>
      </p:sp>
      <p:sp>
        <p:nvSpPr>
          <p:cNvPr id="11" name="Title 1"/>
          <p:cNvSpPr>
            <a:spLocks noGrp="1"/>
          </p:cNvSpPr>
          <p:nvPr>
            <p:ph type="title"/>
          </p:nvPr>
        </p:nvSpPr>
        <p:spPr>
          <a:xfrm>
            <a:off x="580913" y="228599"/>
            <a:ext cx="11149013" cy="767688"/>
          </a:xfrm>
        </p:spPr>
        <p:txBody>
          <a:bodyPr/>
          <a:lstStyle>
            <a:lvl1pPr>
              <a:defRPr>
                <a:solidFill>
                  <a:schemeClr val="tx1">
                    <a:alpha val="98824"/>
                  </a:schemeClr>
                </a:solidFill>
              </a:defRPr>
            </a:lvl1pPr>
          </a:lstStyle>
          <a:p>
            <a:r>
              <a:rPr lang="en-US" dirty="0"/>
              <a:t>Click to edit Master title style</a:t>
            </a:r>
          </a:p>
        </p:txBody>
      </p:sp>
    </p:spTree>
    <p:extLst>
      <p:ext uri="{BB962C8B-B14F-4D97-AF65-F5344CB8AC3E}">
        <p14:creationId xmlns:p14="http://schemas.microsoft.com/office/powerpoint/2010/main" val="3539289512"/>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666387"/>
          </a:xfrm>
        </p:spPr>
        <p:txBody>
          <a:bodyPr/>
          <a:lstStyle/>
          <a:p>
            <a:r>
              <a:rPr lang="en-US"/>
              <a:t>Click to edit Master title style</a:t>
            </a:r>
            <a:endParaRPr lang="en-US" dirty="0"/>
          </a:p>
        </p:txBody>
      </p:sp>
      <p:sp>
        <p:nvSpPr>
          <p:cNvPr id="5" name="Text Placeholder 4"/>
          <p:cNvSpPr>
            <a:spLocks noGrp="1"/>
          </p:cNvSpPr>
          <p:nvPr>
            <p:ph type="body" sz="quarter" idx="10"/>
          </p:nvPr>
        </p:nvSpPr>
        <p:spPr>
          <a:xfrm>
            <a:off x="519112" y="1447799"/>
            <a:ext cx="11149013" cy="946413"/>
          </a:xfrm>
        </p:spPr>
        <p:txBody>
          <a:bodyPr/>
          <a:lstStyle>
            <a:lvl1pPr marL="0" indent="0">
              <a:spcBef>
                <a:spcPts val="0"/>
              </a:spcBef>
              <a:spcAft>
                <a:spcPts val="900"/>
              </a:spcAft>
              <a:buNone/>
              <a:defRPr sz="4000" spc="-100" baseline="0">
                <a:latin typeface="Segoe UI Light" pitchFamily="34" charset="0"/>
              </a:defRPr>
            </a:lvl1pPr>
            <a:lvl2pPr marL="0" indent="0">
              <a:spcBef>
                <a:spcPts val="0"/>
              </a:spcBef>
              <a:spcAft>
                <a:spcPts val="400"/>
              </a:spcAft>
              <a:buNone/>
              <a:defRPr sz="2000" spc="-50" baseline="0"/>
            </a:lvl2pPr>
            <a:lvl3pPr marL="0" indent="0">
              <a:spcBef>
                <a:spcPts val="0"/>
              </a:spcBef>
              <a:spcAft>
                <a:spcPts val="400"/>
              </a:spcAft>
              <a:buNone/>
              <a:defRPr sz="2000"/>
            </a:lvl3pPr>
            <a:lvl4pPr marL="0" indent="0">
              <a:spcBef>
                <a:spcPts val="0"/>
              </a:spcBef>
              <a:spcAft>
                <a:spcPts val="400"/>
              </a:spcAft>
              <a:buNone/>
              <a:defRPr/>
            </a:lvl4pPr>
            <a:lvl5pPr marL="0" indent="0">
              <a:spcBef>
                <a:spcPts val="0"/>
              </a:spcBef>
              <a:spcAft>
                <a:spcPts val="400"/>
              </a:spcAft>
              <a:buNone/>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4089259632"/>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666387"/>
          </a:xfrm>
        </p:spPr>
        <p:txBody>
          <a:bodyPr/>
          <a:lstStyle/>
          <a:p>
            <a:r>
              <a:rPr lang="en-US"/>
              <a:t>Click to edit Master title style</a:t>
            </a:r>
            <a:endParaRPr lang="en-US" dirty="0"/>
          </a:p>
        </p:txBody>
      </p:sp>
      <p:sp>
        <p:nvSpPr>
          <p:cNvPr id="5" name="Text Placeholder 4"/>
          <p:cNvSpPr>
            <a:spLocks noGrp="1"/>
          </p:cNvSpPr>
          <p:nvPr>
            <p:ph type="body" sz="quarter" idx="10"/>
          </p:nvPr>
        </p:nvSpPr>
        <p:spPr>
          <a:xfrm>
            <a:off x="519112" y="1447799"/>
            <a:ext cx="11149013" cy="19735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57146085"/>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519112" y="1447799"/>
            <a:ext cx="11149013" cy="1973561"/>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04260980"/>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Opening_ITPro">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88791658"/>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421681774"/>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7306400"/>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519112" y="1447799"/>
            <a:ext cx="11149013" cy="1964301"/>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86757223"/>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519112" y="1447799"/>
            <a:ext cx="11149013" cy="1964301"/>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6"/>
          <p:cNvSpPr>
            <a:spLocks noGrp="1"/>
          </p:cNvSpPr>
          <p:nvPr>
            <p:ph type="body" sz="quarter" idx="11"/>
          </p:nvPr>
        </p:nvSpPr>
        <p:spPr>
          <a:xfrm>
            <a:off x="1" y="6238876"/>
            <a:ext cx="12188826"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a:t>Click to edit Master text styles</a:t>
            </a:r>
          </a:p>
        </p:txBody>
      </p:sp>
    </p:spTree>
    <p:extLst>
      <p:ext uri="{BB962C8B-B14F-4D97-AF65-F5344CB8AC3E}">
        <p14:creationId xmlns:p14="http://schemas.microsoft.com/office/powerpoint/2010/main" val="1684558944"/>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bg>
      <p:bgPr>
        <a:solidFill>
          <a:schemeClr val="accent3"/>
        </a:solidFill>
        <a:effectLst/>
      </p:bgPr>
    </p:bg>
    <p:spTree>
      <p:nvGrpSpPr>
        <p:cNvPr id="1" name=""/>
        <p:cNvGrpSpPr/>
        <p:nvPr/>
      </p:nvGrpSpPr>
      <p:grpSpPr>
        <a:xfrm>
          <a:off x="0" y="0"/>
          <a:ext cx="0" cy="0"/>
          <a:chOff x="0" y="0"/>
          <a:chExt cx="0" cy="0"/>
        </a:xfrm>
      </p:grpSpPr>
      <p:sp>
        <p:nvSpPr>
          <p:cNvPr id="8" name="Teardrop 7"/>
          <p:cNvSpPr/>
          <p:nvPr userDrawn="1"/>
        </p:nvSpPr>
        <p:spPr bwMode="auto">
          <a:xfrm>
            <a:off x="9847978" y="-160540"/>
            <a:ext cx="1828800" cy="1828800"/>
          </a:xfrm>
          <a:prstGeom prst="teardrop">
            <a:avLst/>
          </a:prstGeom>
          <a:noFill/>
          <a:ln w="28575">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eardrop 8"/>
          <p:cNvSpPr/>
          <p:nvPr userDrawn="1"/>
        </p:nvSpPr>
        <p:spPr bwMode="auto">
          <a:xfrm>
            <a:off x="9262520" y="1298576"/>
            <a:ext cx="1170916" cy="1170916"/>
          </a:xfrm>
          <a:prstGeom prst="teardrop">
            <a:avLst/>
          </a:prstGeom>
          <a:noFill/>
          <a:ln w="57150">
            <a:solidFill>
              <a:schemeClr val="tx1">
                <a:alpha val="2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Teardrop 9"/>
          <p:cNvSpPr/>
          <p:nvPr userDrawn="1"/>
        </p:nvSpPr>
        <p:spPr bwMode="auto">
          <a:xfrm>
            <a:off x="9262520" y="-160540"/>
            <a:ext cx="875010" cy="875010"/>
          </a:xfrm>
          <a:prstGeom prst="teardrop">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Teardrop 10"/>
          <p:cNvSpPr/>
          <p:nvPr userDrawn="1"/>
        </p:nvSpPr>
        <p:spPr bwMode="auto">
          <a:xfrm>
            <a:off x="8219107" y="1423060"/>
            <a:ext cx="665432" cy="665432"/>
          </a:xfrm>
          <a:prstGeom prst="teardrop">
            <a:avLst/>
          </a:prstGeom>
          <a:noFill/>
          <a:ln w="28575">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Teardrop 11"/>
          <p:cNvSpPr/>
          <p:nvPr userDrawn="1"/>
        </p:nvSpPr>
        <p:spPr bwMode="auto">
          <a:xfrm>
            <a:off x="9262520" y="5753556"/>
            <a:ext cx="1170916" cy="1170916"/>
          </a:xfrm>
          <a:prstGeom prst="teardrop">
            <a:avLst/>
          </a:prstGeom>
          <a:noFill/>
          <a:ln w="762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Teardrop 12"/>
          <p:cNvSpPr/>
          <p:nvPr userDrawn="1"/>
        </p:nvSpPr>
        <p:spPr bwMode="auto">
          <a:xfrm>
            <a:off x="10527822" y="5081417"/>
            <a:ext cx="773912" cy="773912"/>
          </a:xfrm>
          <a:prstGeom prst="teardrop">
            <a:avLst/>
          </a:prstGeom>
          <a:noFill/>
          <a:ln w="190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Teardrop 13"/>
          <p:cNvSpPr/>
          <p:nvPr userDrawn="1"/>
        </p:nvSpPr>
        <p:spPr bwMode="auto">
          <a:xfrm>
            <a:off x="11216481" y="5610291"/>
            <a:ext cx="316712" cy="316712"/>
          </a:xfrm>
          <a:prstGeom prst="teardrop">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Teardrop 14"/>
          <p:cNvSpPr/>
          <p:nvPr userDrawn="1"/>
        </p:nvSpPr>
        <p:spPr bwMode="auto">
          <a:xfrm>
            <a:off x="10622883" y="6339014"/>
            <a:ext cx="2361286" cy="2361286"/>
          </a:xfrm>
          <a:prstGeom prst="teardrop">
            <a:avLst/>
          </a:prstGeom>
          <a:noFill/>
          <a:ln w="571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Teardrop 15"/>
          <p:cNvSpPr/>
          <p:nvPr userDrawn="1"/>
        </p:nvSpPr>
        <p:spPr bwMode="auto">
          <a:xfrm>
            <a:off x="681947" y="442110"/>
            <a:ext cx="1255574" cy="1255574"/>
          </a:xfrm>
          <a:prstGeom prst="teardrop">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eardrop 16"/>
          <p:cNvSpPr/>
          <p:nvPr userDrawn="1"/>
        </p:nvSpPr>
        <p:spPr bwMode="auto">
          <a:xfrm>
            <a:off x="1866442" y="-160540"/>
            <a:ext cx="513190" cy="513190"/>
          </a:xfrm>
          <a:prstGeom prst="teardrop">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Teardrop 17"/>
          <p:cNvSpPr/>
          <p:nvPr userDrawn="1"/>
        </p:nvSpPr>
        <p:spPr bwMode="auto">
          <a:xfrm>
            <a:off x="11749866" y="1234418"/>
            <a:ext cx="244474" cy="244474"/>
          </a:xfrm>
          <a:prstGeom prst="teardrop">
            <a:avLst/>
          </a:prstGeom>
          <a:noFill/>
          <a:ln w="190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Teardrop 18"/>
          <p:cNvSpPr/>
          <p:nvPr userDrawn="1"/>
        </p:nvSpPr>
        <p:spPr bwMode="auto">
          <a:xfrm>
            <a:off x="5824555" y="1918422"/>
            <a:ext cx="875010" cy="875010"/>
          </a:xfrm>
          <a:prstGeom prst="teardrop">
            <a:avLst/>
          </a:prstGeom>
          <a:noFill/>
          <a:ln w="9525">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20" name="Teardrop 19"/>
          <p:cNvSpPr/>
          <p:nvPr userDrawn="1"/>
        </p:nvSpPr>
        <p:spPr bwMode="auto">
          <a:xfrm>
            <a:off x="4973451" y="5410281"/>
            <a:ext cx="603404" cy="603404"/>
          </a:xfrm>
          <a:prstGeom prst="teardrop">
            <a:avLst/>
          </a:prstGeom>
          <a:noFill/>
          <a:ln w="381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21" name="Teardrop 20"/>
          <p:cNvSpPr/>
          <p:nvPr userDrawn="1"/>
        </p:nvSpPr>
        <p:spPr bwMode="auto">
          <a:xfrm>
            <a:off x="5629432" y="4681875"/>
            <a:ext cx="1030108" cy="1030108"/>
          </a:xfrm>
          <a:prstGeom prst="teardrop">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600" kern="1200" spc="-70" baseline="0" dirty="0">
                <a:gradFill>
                  <a:gsLst>
                    <a:gs pos="2083">
                      <a:schemeClr val="tx1"/>
                    </a:gs>
                    <a:gs pos="99000">
                      <a:schemeClr val="tx1"/>
                    </a:gs>
                  </a:gsLst>
                  <a:lin ang="5400000" scaled="0"/>
                </a:gra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s-ES_tradnl"/>
              <a:t>Click to edit Master subtitle style</a:t>
            </a:r>
            <a:endParaRPr lang="en-US" dirty="0"/>
          </a:p>
        </p:txBody>
      </p:sp>
      <p:sp>
        <p:nvSpPr>
          <p:cNvPr id="7" name="Text Placeholder 6"/>
          <p:cNvSpPr>
            <a:spLocks noGrp="1"/>
          </p:cNvSpPr>
          <p:nvPr>
            <p:ph type="body" sz="quarter" idx="10" hasCustomPrompt="1"/>
          </p:nvPr>
        </p:nvSpPr>
        <p:spPr>
          <a:xfrm>
            <a:off x="976313" y="2739678"/>
            <a:ext cx="10242550"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solidFill>
                  <a:schemeClr val="accent3">
                    <a:lumMod val="40000"/>
                    <a:lumOff val="60000"/>
                  </a:schemeClr>
                </a:solidFill>
                <a:effectLst/>
                <a:latin typeface="+mj-lt"/>
                <a:ea typeface="+mn-ea"/>
                <a:cs typeface="Arial" charset="0"/>
              </a:defRPr>
            </a:lvl1pPr>
          </a:lstStyle>
          <a:p>
            <a:pPr lvl="0"/>
            <a:r>
              <a:rPr lang="en-US" dirty="0"/>
              <a:t>click to…</a:t>
            </a:r>
          </a:p>
        </p:txBody>
      </p:sp>
      <p:sp>
        <p:nvSpPr>
          <p:cNvPr id="5" name="Text Placeholder 4"/>
          <p:cNvSpPr>
            <a:spLocks noGrp="1"/>
          </p:cNvSpPr>
          <p:nvPr>
            <p:ph type="body" sz="quarter" idx="11"/>
          </p:nvPr>
        </p:nvSpPr>
        <p:spPr>
          <a:xfrm>
            <a:off x="972344" y="1447800"/>
            <a:ext cx="10237787" cy="914096"/>
          </a:xfrm>
        </p:spPr>
        <p:txBody>
          <a:bodyPr wrap="square" anchor="ctr">
            <a:noAutofit/>
          </a:bodyPr>
          <a:lstStyle>
            <a:lvl1pPr marL="0" indent="0">
              <a:buNone/>
              <a:defRPr sz="6600" spc="-150">
                <a:solidFill>
                  <a:schemeClr val="tx1">
                    <a:alpha val="99000"/>
                  </a:schemeClr>
                </a:solidFill>
              </a:defRPr>
            </a:lvl1pPr>
          </a:lstStyle>
          <a:p>
            <a:pPr lvl="0"/>
            <a:r>
              <a:rPr lang="es-ES_tradnl"/>
              <a:t>Click to edit Master text styles</a:t>
            </a:r>
          </a:p>
        </p:txBody>
      </p:sp>
    </p:spTree>
    <p:extLst>
      <p:ext uri="{BB962C8B-B14F-4D97-AF65-F5344CB8AC3E}">
        <p14:creationId xmlns:p14="http://schemas.microsoft.com/office/powerpoint/2010/main" val="1982428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5_Blank Color 1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681004153"/>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Blank Color 3 Layout">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38031002"/>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1_Blank Color Sub-Section Title">
    <p:bg>
      <p:bgPr>
        <a:solidFill>
          <a:schemeClr val="accent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512764" y="3114675"/>
            <a:ext cx="11228440" cy="830997"/>
          </a:xfrm>
        </p:spPr>
        <p:txBody>
          <a:bodyPr/>
          <a:lstStyle>
            <a:lvl1pPr marL="0" indent="0">
              <a:buNone/>
              <a:defRPr lang="en-US" sz="6000" i="0" kern="1200" spc="-100" baseline="0" dirty="0" smtClean="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a:t>Click to edit section title</a:t>
            </a:r>
          </a:p>
        </p:txBody>
      </p:sp>
      <p:pic>
        <p:nvPicPr>
          <p:cNvPr id="3" name="Picture 2" descr="Microsoft logo and tagline"/>
          <p:cNvPicPr>
            <a:picLocks noChangeAspect="1" noChangeArrowheads="1"/>
          </p:cNvPicPr>
          <p:nvPr userDrawn="1"/>
        </p:nvPicPr>
        <p:blipFill rotWithShape="1">
          <a:blip r:embed="rId2" cstate="email">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rcRect/>
          <a:stretch/>
        </p:blipFill>
        <p:spPr bwMode="black">
          <a:xfrm>
            <a:off x="10120741" y="6307016"/>
            <a:ext cx="1869647" cy="314448"/>
          </a:xfrm>
          <a:prstGeom prst="rect">
            <a:avLst/>
          </a:prstGeom>
          <a:noFill/>
          <a:ln>
            <a:noFill/>
          </a:ln>
        </p:spPr>
      </p:pic>
      <p:sp>
        <p:nvSpPr>
          <p:cNvPr id="4" name="Text Placeholder 8"/>
          <p:cNvSpPr>
            <a:spLocks noGrp="1"/>
          </p:cNvSpPr>
          <p:nvPr>
            <p:ph type="body" sz="quarter" idx="11" hasCustomPrompt="1"/>
          </p:nvPr>
        </p:nvSpPr>
        <p:spPr>
          <a:xfrm>
            <a:off x="563563" y="2253965"/>
            <a:ext cx="10282237" cy="443198"/>
          </a:xfrm>
        </p:spPr>
        <p:txBody>
          <a:bodyPr/>
          <a:lstStyle>
            <a:lvl1pPr marL="0" indent="0">
              <a:buNone/>
              <a:defRPr lang="en-US" sz="3200" kern="1200" spc="-100" baseline="0" dirty="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a:t>Sub-section phrase</a:t>
            </a:r>
          </a:p>
        </p:txBody>
      </p:sp>
    </p:spTree>
    <p:extLst>
      <p:ext uri="{BB962C8B-B14F-4D97-AF65-F5344CB8AC3E}">
        <p14:creationId xmlns:p14="http://schemas.microsoft.com/office/powerpoint/2010/main" val="4126369015"/>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609398"/>
          </a:xfrm>
        </p:spPr>
        <p:txBody>
          <a:bodyPr/>
          <a:lstStyle>
            <a:lvl1pPr>
              <a:defRPr/>
            </a:lvl1pPr>
          </a:lstStyle>
          <a:p>
            <a:r>
              <a:rPr lang="en-US"/>
              <a:t>Click to edit Master title style</a:t>
            </a:r>
            <a:endParaRPr lang="en-US" dirty="0"/>
          </a:p>
        </p:txBody>
      </p:sp>
      <p:sp>
        <p:nvSpPr>
          <p:cNvPr id="7" name="Text Placeholder 6"/>
          <p:cNvSpPr>
            <a:spLocks noGrp="1"/>
          </p:cNvSpPr>
          <p:nvPr>
            <p:ph type="body" sz="quarter" idx="10"/>
          </p:nvPr>
        </p:nvSpPr>
        <p:spPr>
          <a:xfrm>
            <a:off x="519113" y="1447800"/>
            <a:ext cx="11149012" cy="2000548"/>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Box 8"/>
          <p:cNvSpPr txBox="1"/>
          <p:nvPr userDrawn="1"/>
        </p:nvSpPr>
        <p:spPr>
          <a:xfrm>
            <a:off x="4295041" y="6582117"/>
            <a:ext cx="3598742" cy="161583"/>
          </a:xfrm>
          <a:prstGeom prst="rect">
            <a:avLst/>
          </a:prstGeom>
          <a:noFill/>
        </p:spPr>
        <p:txBody>
          <a:bodyPr wrap="none" lIns="0" tIns="0" rIns="0" bIns="0" rtlCol="0" anchor="ctr">
            <a:spAutoFit/>
          </a:bodyPr>
          <a:lstStyle/>
          <a:p>
            <a:pPr algn="ctr"/>
            <a:r>
              <a:rPr lang="en-US" sz="1050" spc="150" dirty="0">
                <a:gradFill>
                  <a:gsLst>
                    <a:gs pos="0">
                      <a:srgbClr val="000000">
                        <a:alpha val="50000"/>
                      </a:srgbClr>
                    </a:gs>
                    <a:gs pos="86000">
                      <a:srgbClr val="000000">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596941396"/>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3" y="5670380"/>
            <a:ext cx="8960050" cy="884990"/>
          </a:xfrm>
          <a:noFill/>
        </p:spPr>
        <p:txBody>
          <a:bodyPr lIns="146304" tIns="109728" rIns="146304" bIns="109728" anchor="b">
            <a:noAutofit/>
          </a:bodyPr>
          <a:lstStyle>
            <a:lvl1pPr marL="0" indent="0">
              <a:spcBef>
                <a:spcPts val="0"/>
              </a:spcBef>
              <a:buNone/>
              <a:defRPr sz="196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232" y="2075840"/>
            <a:ext cx="11650424" cy="1801436"/>
          </a:xfrm>
          <a:noFill/>
        </p:spPr>
        <p:txBody>
          <a:bodyPr lIns="146304" tIns="91440" rIns="146304" bIns="91440" anchor="t" anchorCtr="0"/>
          <a:lstStyle>
            <a:lvl1pPr>
              <a:defRPr sz="5293" spc="-98" baseline="0">
                <a:gradFill>
                  <a:gsLst>
                    <a:gs pos="3333">
                      <a:schemeClr val="tx1"/>
                    </a:gs>
                    <a:gs pos="39000">
                      <a:schemeClr val="tx1"/>
                    </a:gs>
                  </a:gsLst>
                  <a:lin ang="5400000" scaled="0"/>
                </a:gradFill>
              </a:defRPr>
            </a:lvl1pPr>
          </a:lstStyle>
          <a:p>
            <a:r>
              <a:rPr lang="en-US" dirty="0"/>
              <a:t>Presentation title</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928119" y="6006587"/>
            <a:ext cx="1812771" cy="387120"/>
          </a:xfrm>
          <a:prstGeom prst="rect">
            <a:avLst/>
          </a:prstGeom>
          <a:noFill/>
          <a:ln>
            <a:noFill/>
          </a:ln>
        </p:spPr>
      </p:pic>
      <p:sp>
        <p:nvSpPr>
          <p:cNvPr id="3" name="Text Placeholder 2"/>
          <p:cNvSpPr>
            <a:spLocks noGrp="1"/>
          </p:cNvSpPr>
          <p:nvPr>
            <p:ph type="body" sz="quarter" idx="13" hasCustomPrompt="1"/>
          </p:nvPr>
        </p:nvSpPr>
        <p:spPr>
          <a:xfrm>
            <a:off x="269232" y="301617"/>
            <a:ext cx="3583210" cy="566950"/>
          </a:xfrm>
        </p:spPr>
        <p:txBody>
          <a:bodyPr lIns="182880" tIns="146304" rIns="182880" bIns="146304"/>
          <a:lstStyle>
            <a:lvl1pPr marL="0" indent="0">
              <a:buNone/>
              <a:defRPr sz="1960"/>
            </a:lvl1pPr>
            <a:lvl2pPr marL="336076" indent="0">
              <a:buNone/>
              <a:defRPr sz="1960"/>
            </a:lvl2pPr>
            <a:lvl3pPr marL="560127" indent="0">
              <a:buNone/>
              <a:defRPr sz="1960"/>
            </a:lvl3pPr>
            <a:lvl4pPr marL="784178" indent="0">
              <a:buNone/>
              <a:defRPr sz="1960"/>
            </a:lvl4pPr>
            <a:lvl5pPr marL="1008229" indent="0">
              <a:buNone/>
              <a:defRPr sz="1960"/>
            </a:lvl5pPr>
          </a:lstStyle>
          <a:p>
            <a:pPr lvl="0"/>
            <a:r>
              <a:rPr lang="en-US" dirty="0"/>
              <a:t>Session Code Here</a:t>
            </a:r>
          </a:p>
        </p:txBody>
      </p:sp>
    </p:spTree>
    <p:extLst>
      <p:ext uri="{BB962C8B-B14F-4D97-AF65-F5344CB8AC3E}">
        <p14:creationId xmlns:p14="http://schemas.microsoft.com/office/powerpoint/2010/main" val="427925101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3" y="5670380"/>
            <a:ext cx="8960050" cy="884990"/>
          </a:xfrm>
          <a:noFill/>
        </p:spPr>
        <p:txBody>
          <a:bodyPr lIns="146304" tIns="109728" rIns="146304" bIns="109728" anchor="b">
            <a:noAutofit/>
          </a:bodyPr>
          <a:lstStyle>
            <a:lvl1pPr marL="0" indent="0">
              <a:spcBef>
                <a:spcPts val="0"/>
              </a:spcBef>
              <a:buNone/>
              <a:defRPr sz="196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232" y="2075840"/>
            <a:ext cx="11650424" cy="1801436"/>
          </a:xfrm>
          <a:noFill/>
        </p:spPr>
        <p:txBody>
          <a:bodyPr lIns="146304" tIns="91440" rIns="146304" bIns="91440" anchor="t" anchorCtr="0"/>
          <a:lstStyle>
            <a:lvl1pPr>
              <a:defRPr sz="5293" spc="-98" baseline="0">
                <a:gradFill>
                  <a:gsLst>
                    <a:gs pos="3333">
                      <a:schemeClr val="tx1"/>
                    </a:gs>
                    <a:gs pos="39000">
                      <a:schemeClr val="tx1"/>
                    </a:gs>
                  </a:gsLst>
                  <a:lin ang="5400000" scaled="0"/>
                </a:gradFill>
              </a:defRPr>
            </a:lvl1pPr>
          </a:lstStyle>
          <a:p>
            <a:r>
              <a:rPr lang="en-US" dirty="0"/>
              <a:t>Presentation title</a:t>
            </a:r>
          </a:p>
        </p:txBody>
      </p:sp>
      <p:sp>
        <p:nvSpPr>
          <p:cNvPr id="4" name="Freeform 3"/>
          <p:cNvSpPr>
            <a:spLocks noChangeAspect="1" noEditPoints="1"/>
          </p:cNvSpPr>
          <p:nvPr userDrawn="1"/>
        </p:nvSpPr>
        <p:spPr bwMode="black">
          <a:xfrm>
            <a:off x="10127231" y="5984140"/>
            <a:ext cx="1607206"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89619" tIns="44810" rIns="89619" bIns="44810" numCol="1" anchor="t" anchorCtr="0" compatLnSpc="1">
            <a:prstTxWarp prst="textNoShape">
              <a:avLst/>
            </a:prstTxWarp>
          </a:bodyPr>
          <a:lstStyle/>
          <a:p>
            <a:pPr defTabSz="914180"/>
            <a:endParaRPr lang="en-US" sz="1764">
              <a:solidFill>
                <a:srgbClr val="404040"/>
              </a:solidFill>
            </a:endParaRPr>
          </a:p>
        </p:txBody>
      </p:sp>
      <p:sp>
        <p:nvSpPr>
          <p:cNvPr id="6" name="Text Placeholder 2"/>
          <p:cNvSpPr>
            <a:spLocks noGrp="1"/>
          </p:cNvSpPr>
          <p:nvPr>
            <p:ph type="body" sz="quarter" idx="13" hasCustomPrompt="1"/>
          </p:nvPr>
        </p:nvSpPr>
        <p:spPr>
          <a:xfrm>
            <a:off x="269232" y="301617"/>
            <a:ext cx="3583210" cy="566950"/>
          </a:xfrm>
        </p:spPr>
        <p:txBody>
          <a:bodyPr lIns="182880" tIns="146304" rIns="182880" bIns="146304"/>
          <a:lstStyle>
            <a:lvl1pPr marL="0" indent="0">
              <a:buNone/>
              <a:defRPr sz="1960"/>
            </a:lvl1pPr>
            <a:lvl2pPr marL="336076" indent="0">
              <a:buNone/>
              <a:defRPr sz="1960"/>
            </a:lvl2pPr>
            <a:lvl3pPr marL="560127" indent="0">
              <a:buNone/>
              <a:defRPr sz="1960"/>
            </a:lvl3pPr>
            <a:lvl4pPr marL="784178" indent="0">
              <a:buNone/>
              <a:defRPr sz="1960"/>
            </a:lvl4pPr>
            <a:lvl5pPr marL="1008229" indent="0">
              <a:buNone/>
              <a:defRPr sz="1960"/>
            </a:lvl5pPr>
          </a:lstStyle>
          <a:p>
            <a:pPr lvl="0"/>
            <a:r>
              <a:rPr lang="en-US" dirty="0"/>
              <a:t>Session Code Here</a:t>
            </a:r>
          </a:p>
        </p:txBody>
      </p:sp>
    </p:spTree>
    <p:extLst>
      <p:ext uri="{BB962C8B-B14F-4D97-AF65-F5344CB8AC3E}">
        <p14:creationId xmlns:p14="http://schemas.microsoft.com/office/powerpoint/2010/main" val="4309713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3pPr>
              <a:defRPr sz="2352"/>
            </a:lvl3pPr>
            <a:lvl4pPr>
              <a:defRPr sz="1960"/>
            </a:lvl4pPr>
            <a:lvl5pPr>
              <a:defRPr sz="196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83845362"/>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6249" y="1635896"/>
            <a:ext cx="8603408" cy="4931036"/>
          </a:xfrm>
        </p:spPr>
        <p:txBody>
          <a:bodyPr wrap="square">
            <a:noAutofit/>
          </a:bodyPr>
          <a:lstStyle>
            <a:lvl3pPr>
              <a:defRPr sz="2352"/>
            </a:lvl3pPr>
            <a:lvl4pPr>
              <a:defRPr sz="1960"/>
            </a:lvl4pPr>
            <a:lvl5pPr>
              <a:defRPr sz="196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77510" y="1635896"/>
            <a:ext cx="2688574" cy="4931036"/>
          </a:xfrm>
        </p:spPr>
        <p:txBody>
          <a:bodyPr>
            <a:noAutofit/>
          </a:bodyPr>
          <a:lstStyle>
            <a:lvl1pPr marL="0" indent="0">
              <a:buNone/>
              <a:defRPr kumimoji="0" lang="en-US" sz="2352"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5974" rtl="0" eaLnBrk="1" fontAlgn="auto" latinLnBrk="0" hangingPunct="1">
              <a:lnSpc>
                <a:spcPct val="100000"/>
              </a:lnSpc>
              <a:spcBef>
                <a:spcPct val="0"/>
              </a:spcBef>
              <a:spcAft>
                <a:spcPts val="0"/>
              </a:spcAft>
              <a:buClrTx/>
              <a:buSzTx/>
              <a:tabLst/>
              <a:defRPr/>
            </a:pPr>
            <a:r>
              <a:rPr lang="en-US"/>
              <a:t>Click to edit Master text styles</a:t>
            </a:r>
          </a:p>
        </p:txBody>
      </p:sp>
    </p:spTree>
    <p:extLst>
      <p:ext uri="{BB962C8B-B14F-4D97-AF65-F5344CB8AC3E}">
        <p14:creationId xmlns:p14="http://schemas.microsoft.com/office/powerpoint/2010/main" val="30297623"/>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361" y="2084173"/>
            <a:ext cx="9858104" cy="1793104"/>
          </a:xfrm>
        </p:spPr>
        <p:txBody>
          <a:bodyPr/>
          <a:lstStyle>
            <a:lvl1pPr>
              <a:defRPr sz="4704" baseline="0"/>
            </a:lvl1pPr>
          </a:lstStyle>
          <a:p>
            <a:r>
              <a:rPr lang="en-US"/>
              <a:t>Click to edit Master title style</a:t>
            </a:r>
            <a:endParaRPr lang="en-US" dirty="0"/>
          </a:p>
        </p:txBody>
      </p:sp>
    </p:spTree>
    <p:extLst>
      <p:ext uri="{BB962C8B-B14F-4D97-AF65-F5344CB8AC3E}">
        <p14:creationId xmlns:p14="http://schemas.microsoft.com/office/powerpoint/2010/main" val="1174262349"/>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77510" y="1635896"/>
            <a:ext cx="2688574" cy="4931036"/>
          </a:xfrm>
        </p:spPr>
        <p:txBody>
          <a:bodyPr>
            <a:noAutofit/>
          </a:bodyPr>
          <a:lstStyle>
            <a:lvl1pPr marL="336076" indent="-336076">
              <a:buNone/>
              <a:defRPr kumimoji="0" lang="en-US" sz="2352"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5974"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309980932"/>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666387"/>
          </a:xfrm>
        </p:spPr>
        <p:txBody>
          <a:bodyPr/>
          <a:lstStyle/>
          <a:p>
            <a:r>
              <a:rPr lang="es-ES_tradnl"/>
              <a:t>Click to edit Master title style</a:t>
            </a:r>
            <a:endParaRPr lang="en-US" dirty="0"/>
          </a:p>
        </p:txBody>
      </p:sp>
      <p:sp>
        <p:nvSpPr>
          <p:cNvPr id="5" name="Text Placeholder 4"/>
          <p:cNvSpPr>
            <a:spLocks noGrp="1"/>
          </p:cNvSpPr>
          <p:nvPr>
            <p:ph type="body" sz="quarter" idx="10"/>
          </p:nvPr>
        </p:nvSpPr>
        <p:spPr>
          <a:xfrm>
            <a:off x="519112" y="1447798"/>
            <a:ext cx="11149013" cy="5181601"/>
          </a:xfrm>
          <a:prstGeom prst="rect">
            <a:avLst/>
          </a:prstGeom>
        </p:spPr>
        <p:txBody>
          <a:bodyPr/>
          <a:lstStyle>
            <a:lvl1pPr marL="284163" indent="-284163">
              <a:buFont typeface="Wingdings" pitchFamily="2" charset="2"/>
              <a:buChar char=""/>
              <a:defRPr sz="4000">
                <a:latin typeface="+mn-lt"/>
              </a:defRPr>
            </a:lvl1pPr>
            <a:lvl2pPr marL="517525" indent="-233363">
              <a:buFont typeface="Wingdings" pitchFamily="2" charset="2"/>
              <a:buChar char=""/>
              <a:defRPr>
                <a:latin typeface="+mn-lt"/>
              </a:defRPr>
            </a:lvl2pPr>
            <a:lvl3pPr marL="741363" indent="-223838">
              <a:buFont typeface="Wingdings" pitchFamily="2" charset="2"/>
              <a:buChar char=""/>
              <a:tabLst/>
              <a:defRPr>
                <a:latin typeface="+mn-lt"/>
              </a:defRPr>
            </a:lvl3pPr>
            <a:lvl4pPr marL="914400" indent="-173038">
              <a:buFont typeface="Wingdings" pitchFamily="2" charset="2"/>
              <a:buChar char=""/>
              <a:defRPr>
                <a:latin typeface="+mn-lt"/>
              </a:defRPr>
            </a:lvl4pPr>
            <a:lvl5pPr marL="1087438" indent="-173038">
              <a:buFont typeface="Wingdings" pitchFamily="2" charset="2"/>
              <a:buChar char=""/>
              <a:tabLst/>
              <a:defRPr>
                <a:latin typeface="+mn-lt"/>
              </a:defRPr>
            </a:lvl5p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dirty="0"/>
          </a:p>
        </p:txBody>
      </p:sp>
    </p:spTree>
    <p:extLst>
      <p:ext uri="{BB962C8B-B14F-4D97-AF65-F5344CB8AC3E}">
        <p14:creationId xmlns:p14="http://schemas.microsoft.com/office/powerpoint/2010/main" val="2146107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6" y="2980724"/>
            <a:ext cx="7169534" cy="896552"/>
          </a:xfrm>
        </p:spPr>
        <p:txBody>
          <a:bodyPr wrap="square" lIns="182880" tIns="146304" rIns="182880" bIns="146304" anchor="ctr">
            <a:noAutofit/>
          </a:bodyPr>
          <a:lstStyle>
            <a:lvl1pPr marL="0" indent="0">
              <a:lnSpc>
                <a:spcPct val="95000"/>
              </a:lnSpc>
              <a:spcBef>
                <a:spcPts val="0"/>
              </a:spcBef>
              <a:spcAft>
                <a:spcPts val="1600"/>
              </a:spcAft>
              <a:buNone/>
              <a:defRPr lang="en-US" sz="3528"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00"/>
              </a:spcBef>
              <a:defRPr sz="1862">
                <a:solidFill>
                  <a:srgbClr val="FFFFFF"/>
                </a:solidFill>
              </a:defRPr>
            </a:lvl2pPr>
            <a:lvl3pPr>
              <a:lnSpc>
                <a:spcPct val="100000"/>
              </a:lnSpc>
              <a:spcBef>
                <a:spcPts val="800"/>
              </a:spcBef>
              <a:defRPr sz="1862">
                <a:solidFill>
                  <a:srgbClr val="FFFFFF"/>
                </a:solidFill>
              </a:defRPr>
            </a:lvl3pPr>
            <a:lvl4pPr>
              <a:lnSpc>
                <a:spcPct val="100000"/>
              </a:lnSpc>
              <a:spcBef>
                <a:spcPts val="800"/>
              </a:spcBef>
              <a:defRPr sz="1862">
                <a:solidFill>
                  <a:srgbClr val="FFFFFF"/>
                </a:solidFill>
              </a:defRPr>
            </a:lvl4pPr>
            <a:lvl5pPr>
              <a:lnSpc>
                <a:spcPct val="100000"/>
              </a:lnSpc>
              <a:spcBef>
                <a:spcPts val="800"/>
              </a:spcBef>
              <a:defRPr sz="1862">
                <a:solidFill>
                  <a:srgbClr val="FFFFFF"/>
                </a:solidFill>
              </a:defRPr>
            </a:lvl5pPr>
          </a:lstStyle>
          <a:p>
            <a:pPr marL="0" lvl="0" indent="0" algn="l" defTabSz="895974" rtl="0" eaLnBrk="1" latinLnBrk="0" hangingPunct="1">
              <a:spcBef>
                <a:spcPct val="20000"/>
              </a:spcBef>
            </a:pPr>
            <a:r>
              <a:rPr lang="en-US"/>
              <a:t>Click to edit Master text styles</a:t>
            </a:r>
          </a:p>
        </p:txBody>
      </p:sp>
      <p:sp>
        <p:nvSpPr>
          <p:cNvPr id="15" name="Title 1"/>
          <p:cNvSpPr>
            <a:spLocks noGrp="1"/>
          </p:cNvSpPr>
          <p:nvPr>
            <p:ph type="ctrTitle" hasCustomPrompt="1"/>
          </p:nvPr>
        </p:nvSpPr>
        <p:spPr>
          <a:xfrm>
            <a:off x="269170" y="1507552"/>
            <a:ext cx="3853643"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525"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3053709902"/>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6" y="2980724"/>
            <a:ext cx="7169534" cy="896552"/>
          </a:xfrm>
        </p:spPr>
        <p:txBody>
          <a:bodyPr vert="horz" wrap="square" lIns="182880" tIns="146304" rIns="182880" bIns="146304" rtlCol="0" anchor="ctr">
            <a:noAutofit/>
          </a:bodyPr>
          <a:lstStyle>
            <a:lvl1pPr marL="0" indent="0">
              <a:buNone/>
              <a:defRPr lang="en-US" sz="3528"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5974" rtl="0" eaLnBrk="1" latinLnBrk="0" hangingPunct="1">
              <a:spcBef>
                <a:spcPct val="20000"/>
              </a:spcBef>
              <a:spcAft>
                <a:spcPts val="1600"/>
              </a:spcAft>
            </a:pPr>
            <a:r>
              <a:rPr lang="en-US"/>
              <a:t>Click to edit Master text styles</a:t>
            </a:r>
          </a:p>
        </p:txBody>
      </p:sp>
      <p:sp>
        <p:nvSpPr>
          <p:cNvPr id="6" name="Text Placeholder 8"/>
          <p:cNvSpPr>
            <a:spLocks noGrp="1"/>
          </p:cNvSpPr>
          <p:nvPr>
            <p:ph type="body" sz="quarter" idx="16" hasCustomPrompt="1"/>
          </p:nvPr>
        </p:nvSpPr>
        <p:spPr>
          <a:xfrm>
            <a:off x="269172" y="291070"/>
            <a:ext cx="11650487" cy="896552"/>
          </a:xfrm>
        </p:spPr>
        <p:txBody>
          <a:bodyPr vert="horz" lIns="182880" tIns="146304" rIns="182880" bIns="146304" rtlCol="0" anchor="t">
            <a:noAutofit/>
          </a:bodyPr>
          <a:lstStyle>
            <a:lvl1pPr marL="0" indent="0" algn="l" defTabSz="914180"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a:t>Click to edit master text styles</a:t>
            </a:r>
          </a:p>
        </p:txBody>
      </p:sp>
      <p:sp>
        <p:nvSpPr>
          <p:cNvPr id="5" name="Title 1"/>
          <p:cNvSpPr>
            <a:spLocks noGrp="1"/>
          </p:cNvSpPr>
          <p:nvPr>
            <p:ph type="ctrTitle" hasCustomPrompt="1"/>
          </p:nvPr>
        </p:nvSpPr>
        <p:spPr>
          <a:xfrm>
            <a:off x="269170" y="1507552"/>
            <a:ext cx="3853643"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525"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1037230232"/>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6" y="2980724"/>
            <a:ext cx="7169534" cy="896552"/>
          </a:xfrm>
        </p:spPr>
        <p:txBody>
          <a:bodyPr vert="horz" wrap="square" lIns="182880" tIns="146304" rIns="182880" bIns="146304" rtlCol="0" anchor="ctr">
            <a:noAutofit/>
          </a:bodyPr>
          <a:lstStyle>
            <a:lvl1pPr marL="0" indent="0">
              <a:buFont typeface="Arial" panose="020B0604020202020204" pitchFamily="34" charset="0"/>
              <a:buNone/>
              <a:defRPr lang="en-US" sz="3528" kern="1200" dirty="0" smtClean="0">
                <a:gradFill>
                  <a:gsLst>
                    <a:gs pos="1299">
                      <a:schemeClr val="tx1"/>
                    </a:gs>
                    <a:gs pos="100000">
                      <a:schemeClr val="tx1"/>
                    </a:gs>
                  </a:gsLst>
                  <a:lin ang="5400000" scaled="0"/>
                </a:gradFill>
                <a:latin typeface="+mj-lt"/>
                <a:ea typeface="+mn-ea"/>
                <a:cs typeface="+mn-cs"/>
              </a:defRPr>
            </a:lvl1pPr>
          </a:lstStyle>
          <a:p>
            <a:pPr marL="0" lvl="0" indent="0" algn="l" defTabSz="895974" rtl="0" eaLnBrk="1" latinLnBrk="0" hangingPunct="1">
              <a:spcBef>
                <a:spcPct val="20000"/>
              </a:spcBef>
            </a:pPr>
            <a:r>
              <a:rPr lang="en-US"/>
              <a:t>Click to edit Master text styles</a:t>
            </a:r>
          </a:p>
        </p:txBody>
      </p:sp>
      <p:sp>
        <p:nvSpPr>
          <p:cNvPr id="7" name="Picture Placeholder 12"/>
          <p:cNvSpPr>
            <a:spLocks noGrp="1"/>
          </p:cNvSpPr>
          <p:nvPr>
            <p:ph type="pic" sz="quarter" idx="16"/>
          </p:nvPr>
        </p:nvSpPr>
        <p:spPr>
          <a:xfrm>
            <a:off x="269169" y="1505896"/>
            <a:ext cx="3853623"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a:t>Click to edit Master title style</a:t>
            </a:r>
            <a:endParaRPr lang="en-US" dirty="0"/>
          </a:p>
        </p:txBody>
      </p:sp>
    </p:spTree>
    <p:extLst>
      <p:ext uri="{BB962C8B-B14F-4D97-AF65-F5344CB8AC3E}">
        <p14:creationId xmlns:p14="http://schemas.microsoft.com/office/powerpoint/2010/main" val="1282678231"/>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1504822"/>
          </a:xfrm>
        </p:spPr>
        <p:txBody>
          <a:bodyPr>
            <a:spAutoFit/>
          </a:bodyPr>
          <a:lstStyle>
            <a:lvl1pPr>
              <a:defRPr lang="en-US" sz="2352"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574" indent="-236498">
              <a:defRPr lang="en-US" sz="2352"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069" indent="-336076">
              <a:defRPr lang="en-US" sz="2352"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0"/>
            </a:lvl4pPr>
            <a:lvl5pPr>
              <a:defRPr sz="1960"/>
            </a:lvl5pPr>
          </a:lstStyle>
          <a:p>
            <a:pPr marL="0" lvl="0" indent="0" algn="l" defTabSz="895974" rtl="0" eaLnBrk="1" latinLnBrk="0" hangingPunct="1">
              <a:spcBef>
                <a:spcPct val="20000"/>
              </a:spcBef>
              <a:spcAft>
                <a:spcPts val="800"/>
              </a:spcAft>
              <a:buFont typeface="Arial" pitchFamily="34" charset="0"/>
              <a:buNone/>
            </a:pPr>
            <a:r>
              <a:rPr lang="en-US"/>
              <a:t>Click to edit Master text styles</a:t>
            </a:r>
          </a:p>
          <a:p>
            <a:pPr marL="0" lvl="1" indent="0" algn="l" defTabSz="895974" rtl="0" eaLnBrk="1" latinLnBrk="0" hangingPunct="1">
              <a:spcBef>
                <a:spcPct val="20000"/>
              </a:spcBef>
              <a:spcAft>
                <a:spcPts val="800"/>
              </a:spcAft>
              <a:buFont typeface="Arial" pitchFamily="34" charset="0"/>
              <a:buNone/>
            </a:pPr>
            <a:r>
              <a:rPr lang="en-US"/>
              <a:t>Second level</a:t>
            </a:r>
          </a:p>
          <a:p>
            <a:pPr marL="0" lvl="2" indent="0" algn="l" defTabSz="895974" rtl="0" eaLnBrk="1" latinLnBrk="0" hangingPunct="1">
              <a:spcBef>
                <a:spcPct val="20000"/>
              </a:spcBef>
              <a:spcAft>
                <a:spcPts val="800"/>
              </a:spcAft>
              <a:buFont typeface="Arial" pitchFamily="34" charset="0"/>
              <a:buNone/>
            </a:pPr>
            <a:r>
              <a:rPr lang="en-US"/>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6251928"/>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30910844"/>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095002" y="2425049"/>
            <a:ext cx="7998820"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89619" tIns="44810" rIns="89619" bIns="44810" numCol="1" anchor="t" anchorCtr="0" compatLnSpc="1">
            <a:prstTxWarp prst="textNoShape">
              <a:avLst/>
            </a:prstTxWarp>
          </a:bodyPr>
          <a:lstStyle/>
          <a:p>
            <a:pPr defTabSz="914180"/>
            <a:endParaRPr lang="en-US" sz="1764">
              <a:solidFill>
                <a:srgbClr val="404040"/>
              </a:solidFill>
            </a:endParaRP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928119" y="6006587"/>
            <a:ext cx="1812771" cy="387120"/>
          </a:xfrm>
          <a:prstGeom prst="rect">
            <a:avLst/>
          </a:prstGeom>
          <a:noFill/>
          <a:ln>
            <a:noFill/>
          </a:ln>
        </p:spPr>
      </p:pic>
    </p:spTree>
    <p:extLst>
      <p:ext uri="{BB962C8B-B14F-4D97-AF65-F5344CB8AC3E}">
        <p14:creationId xmlns:p14="http://schemas.microsoft.com/office/powerpoint/2010/main" val="1558246197"/>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169" y="2262478"/>
            <a:ext cx="1532066"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525"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8" name="Picture Placeholder 12"/>
          <p:cNvSpPr>
            <a:spLocks noGrp="1"/>
          </p:cNvSpPr>
          <p:nvPr>
            <p:ph type="pic" sz="quarter" idx="18"/>
          </p:nvPr>
        </p:nvSpPr>
        <p:spPr>
          <a:xfrm>
            <a:off x="4650526" y="2256322"/>
            <a:ext cx="3168528"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9" name="Picture Placeholder 12"/>
          <p:cNvSpPr>
            <a:spLocks noGrp="1"/>
          </p:cNvSpPr>
          <p:nvPr>
            <p:ph type="pic" sz="quarter" idx="19"/>
          </p:nvPr>
        </p:nvSpPr>
        <p:spPr>
          <a:xfrm>
            <a:off x="8093676" y="2257102"/>
            <a:ext cx="3825981"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10" name="Picture Placeholder 12"/>
          <p:cNvSpPr>
            <a:spLocks noGrp="1"/>
          </p:cNvSpPr>
          <p:nvPr>
            <p:ph type="pic" sz="quarter" idx="20"/>
          </p:nvPr>
        </p:nvSpPr>
        <p:spPr>
          <a:xfrm>
            <a:off x="2075863" y="2256137"/>
            <a:ext cx="2300037"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525"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638382664"/>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7"/>
            <a:ext cx="11650488" cy="2396047"/>
          </a:xfrm>
          <a:prstGeom prst="rect">
            <a:avLst/>
          </a:prstGeom>
        </p:spPr>
        <p:txBody>
          <a:bodyPr/>
          <a:lstStyle>
            <a:lvl1pPr marL="284732" indent="-284732">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27" indent="-275396">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59" indent="-284732">
              <a:buClr>
                <a:schemeClr val="tx1"/>
              </a:buClr>
              <a:buSzPct val="90000"/>
              <a:buFont typeface="Wingdings" panose="05000000000000000000" pitchFamily="2" charset="2"/>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10" indent="-224051">
              <a:buClr>
                <a:schemeClr val="tx1"/>
              </a:buClr>
              <a:buSzPct val="90000"/>
              <a:buFont typeface="Wingdings" panose="05000000000000000000" pitchFamily="2" charset="2"/>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61" indent="-224051">
              <a:buClr>
                <a:schemeClr val="tx1"/>
              </a:buClr>
              <a:buSzPct val="90000"/>
              <a:buFont typeface="Wingdings" panose="05000000000000000000" pitchFamily="2" charset="2"/>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58227801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3" y="5670380"/>
            <a:ext cx="8960050" cy="884990"/>
          </a:xfrm>
          <a:noFill/>
        </p:spPr>
        <p:txBody>
          <a:bodyPr lIns="146304" tIns="109728" rIns="146304" bIns="109728" anchor="b">
            <a:noAutofit/>
          </a:bodyPr>
          <a:lstStyle>
            <a:lvl1pPr marL="0" indent="0">
              <a:spcBef>
                <a:spcPts val="0"/>
              </a:spcBef>
              <a:buNone/>
              <a:defRPr sz="196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232" y="2075840"/>
            <a:ext cx="11650424" cy="1801436"/>
          </a:xfrm>
          <a:noFill/>
        </p:spPr>
        <p:txBody>
          <a:bodyPr lIns="146304" tIns="91440" rIns="146304" bIns="91440" anchor="t" anchorCtr="0"/>
          <a:lstStyle>
            <a:lvl1pPr>
              <a:defRPr sz="5293" spc="-98" baseline="0">
                <a:gradFill>
                  <a:gsLst>
                    <a:gs pos="3333">
                      <a:schemeClr val="tx1"/>
                    </a:gs>
                    <a:gs pos="39000">
                      <a:schemeClr val="tx1"/>
                    </a:gs>
                  </a:gsLst>
                  <a:lin ang="5400000" scaled="0"/>
                </a:gradFill>
              </a:defRPr>
            </a:lvl1pPr>
          </a:lstStyle>
          <a:p>
            <a:r>
              <a:rPr lang="en-US" dirty="0"/>
              <a:t>Presentation title</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928119" y="6006587"/>
            <a:ext cx="1812771" cy="387120"/>
          </a:xfrm>
          <a:prstGeom prst="rect">
            <a:avLst/>
          </a:prstGeom>
          <a:noFill/>
          <a:ln>
            <a:noFill/>
          </a:ln>
        </p:spPr>
      </p:pic>
    </p:spTree>
    <p:extLst>
      <p:ext uri="{BB962C8B-B14F-4D97-AF65-F5344CB8AC3E}">
        <p14:creationId xmlns:p14="http://schemas.microsoft.com/office/powerpoint/2010/main" val="18414667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796174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8"/>
            <a:ext cx="11149013" cy="5181601"/>
          </a:xfrm>
          <a:prstGeom prst="rect">
            <a:avLst/>
          </a:prstGeom>
        </p:spPr>
        <p:txBody>
          <a:bodyPr/>
          <a:lstStyle>
            <a:lvl1pPr marL="0" indent="0">
              <a:spcBef>
                <a:spcPts val="2400"/>
              </a:spcBef>
              <a:buNone/>
              <a:defRPr sz="4000">
                <a:solidFill>
                  <a:schemeClr val="bg1">
                    <a:lumMod val="75000"/>
                    <a:lumOff val="25000"/>
                  </a:schemeClr>
                </a:solidFill>
                <a:latin typeface="+mn-lt"/>
              </a:defRPr>
            </a:lvl1pPr>
            <a:lvl2pPr marL="0" indent="0">
              <a:buNone/>
              <a:defRPr sz="2000">
                <a:solidFill>
                  <a:schemeClr val="bg1">
                    <a:lumMod val="75000"/>
                    <a:lumOff val="25000"/>
                  </a:schemeClr>
                </a:solidFill>
                <a:latin typeface="+mn-lt"/>
              </a:defRPr>
            </a:lvl2pPr>
            <a:lvl3pPr marL="231775" indent="0">
              <a:buNone/>
              <a:defRPr sz="2000">
                <a:solidFill>
                  <a:schemeClr val="bg1">
                    <a:lumMod val="75000"/>
                    <a:lumOff val="25000"/>
                  </a:schemeClr>
                </a:solidFill>
                <a:latin typeface="+mn-lt"/>
              </a:defRPr>
            </a:lvl3pPr>
            <a:lvl4pPr marL="457200" indent="0">
              <a:buNone/>
              <a:defRPr sz="2000">
                <a:solidFill>
                  <a:schemeClr val="bg1">
                    <a:lumMod val="75000"/>
                    <a:lumOff val="25000"/>
                  </a:schemeClr>
                </a:solidFill>
                <a:latin typeface="+mn-lt"/>
              </a:defRPr>
            </a:lvl4pPr>
            <a:lvl5pPr marL="693738" indent="0">
              <a:buNone/>
              <a:defRPr sz="2000">
                <a:solidFill>
                  <a:schemeClr val="bg1">
                    <a:lumMod val="75000"/>
                    <a:lumOff val="25000"/>
                  </a:schemeClr>
                </a:solidFill>
                <a:latin typeface="+mn-lt"/>
              </a:defRPr>
            </a:lvl5p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dirty="0"/>
          </a:p>
        </p:txBody>
      </p:sp>
      <p:sp>
        <p:nvSpPr>
          <p:cNvPr id="3" name="Title 2"/>
          <p:cNvSpPr>
            <a:spLocks noGrp="1"/>
          </p:cNvSpPr>
          <p:nvPr>
            <p:ph type="title"/>
          </p:nvPr>
        </p:nvSpPr>
        <p:spPr/>
        <p:txBody>
          <a:bodyPr/>
          <a:lstStyle/>
          <a:p>
            <a:r>
              <a:rPr lang="es-ES_tradnl"/>
              <a:t>Click to edit Master title style</a:t>
            </a:r>
            <a:endParaRPr lang="en-US"/>
          </a:p>
        </p:txBody>
      </p:sp>
    </p:spTree>
    <p:extLst>
      <p:ext uri="{BB962C8B-B14F-4D97-AF65-F5344CB8AC3E}">
        <p14:creationId xmlns:p14="http://schemas.microsoft.com/office/powerpoint/2010/main" val="2792811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2_Walkin">
    <p:spTree>
      <p:nvGrpSpPr>
        <p:cNvPr id="1" name=""/>
        <p:cNvGrpSpPr/>
        <p:nvPr/>
      </p:nvGrpSpPr>
      <p:grpSpPr>
        <a:xfrm>
          <a:off x="0" y="0"/>
          <a:ext cx="0" cy="0"/>
          <a:chOff x="0" y="0"/>
          <a:chExt cx="0" cy="0"/>
        </a:xfrm>
      </p:grpSpPr>
      <p:sp>
        <p:nvSpPr>
          <p:cNvPr id="2" name="Rectangle 1"/>
          <p:cNvSpPr/>
          <p:nvPr userDrawn="1"/>
        </p:nvSpPr>
        <p:spPr bwMode="auto">
          <a:xfrm>
            <a:off x="269169" y="2077801"/>
            <a:ext cx="6273340"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ltGray">
          <a:xfrm>
            <a:off x="448096" y="6092099"/>
            <a:ext cx="1421066" cy="300619"/>
          </a:xfrm>
          <a:prstGeom prst="rect">
            <a:avLst/>
          </a:prstGeom>
        </p:spPr>
      </p:pic>
      <p:grpSp>
        <p:nvGrpSpPr>
          <p:cNvPr id="11" name="Group 10"/>
          <p:cNvGrpSpPr/>
          <p:nvPr userDrawn="1"/>
        </p:nvGrpSpPr>
        <p:grpSpPr bwMode="white">
          <a:xfrm>
            <a:off x="232159" y="2077800"/>
            <a:ext cx="4982248" cy="1578022"/>
            <a:chOff x="305456" y="2253658"/>
            <a:chExt cx="5083476" cy="1609436"/>
          </a:xfrm>
        </p:grpSpPr>
        <p:sp>
          <p:nvSpPr>
            <p:cNvPr id="3" name="TextBox 2"/>
            <p:cNvSpPr txBox="1"/>
            <p:nvPr userDrawn="1"/>
          </p:nvSpPr>
          <p:spPr bwMode="white">
            <a:xfrm>
              <a:off x="305456" y="2253658"/>
              <a:ext cx="5054910" cy="1292662"/>
            </a:xfrm>
            <a:prstGeom prst="rect">
              <a:avLst/>
            </a:prstGeom>
            <a:noFill/>
          </p:spPr>
          <p:txBody>
            <a:bodyPr wrap="none" lIns="182880" tIns="146304" rIns="182880" bIns="146304" rtlCol="0">
              <a:spAutoFit/>
            </a:bodyPr>
            <a:lstStyle/>
            <a:p>
              <a:pPr>
                <a:lnSpc>
                  <a:spcPct val="90000"/>
                </a:lnSpc>
                <a:spcAft>
                  <a:spcPts val="588"/>
                </a:spcAft>
              </a:pPr>
              <a:r>
                <a:rPr lang="en-US" sz="7056" dirty="0" err="1">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dotnet</a:t>
              </a:r>
              <a:r>
                <a:rPr lang="en-US" sz="7056" dirty="0" err="1">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t>Conf</a:t>
              </a:r>
              <a:endParaRPr lang="en-US" sz="7056" dirty="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endParaRPr>
            </a:p>
          </p:txBody>
        </p:sp>
        <p:sp>
          <p:nvSpPr>
            <p:cNvPr id="10" name="TextBox 9"/>
            <p:cNvSpPr txBox="1"/>
            <p:nvPr userDrawn="1"/>
          </p:nvSpPr>
          <p:spPr bwMode="white">
            <a:xfrm>
              <a:off x="328316" y="3152130"/>
              <a:ext cx="5060616" cy="710964"/>
            </a:xfrm>
            <a:prstGeom prst="rect">
              <a:avLst/>
            </a:prstGeom>
            <a:noFill/>
          </p:spPr>
          <p:txBody>
            <a:bodyPr wrap="none" lIns="182880" tIns="146304" rIns="182880" bIns="146304" rtlCol="0">
              <a:spAutoFit/>
            </a:bodyPr>
            <a:lstStyle/>
            <a:p>
              <a:pPr>
                <a:lnSpc>
                  <a:spcPct val="90000"/>
                </a:lnSpc>
                <a:spcAft>
                  <a:spcPts val="588"/>
                </a:spcAft>
              </a:pPr>
              <a:r>
                <a:rPr lang="en-US" sz="2940" dirty="0">
                  <a:gradFill>
                    <a:gsLst>
                      <a:gs pos="2917">
                        <a:schemeClr val="tx1"/>
                      </a:gs>
                      <a:gs pos="30000">
                        <a:schemeClr val="tx1"/>
                      </a:gs>
                    </a:gsLst>
                    <a:lin ang="5400000" scaled="0"/>
                  </a:gradFill>
                  <a:latin typeface="+mj-lt"/>
                  <a:cs typeface="Segoe UI Semibold" panose="020B0702040204020203" pitchFamily="34" charset="0"/>
                </a:rPr>
                <a:t>Virtual event</a:t>
              </a:r>
              <a:r>
                <a:rPr lang="en-US" sz="2940" baseline="0" dirty="0">
                  <a:gradFill>
                    <a:gsLst>
                      <a:gs pos="2917">
                        <a:schemeClr val="tx1"/>
                      </a:gs>
                      <a:gs pos="30000">
                        <a:schemeClr val="tx1"/>
                      </a:gs>
                    </a:gsLst>
                    <a:lin ang="5400000" scaled="0"/>
                  </a:gradFill>
                  <a:latin typeface="+mj-lt"/>
                  <a:cs typeface="Segoe UI Semibold" panose="020B0702040204020203" pitchFamily="34" charset="0"/>
                </a:rPr>
                <a:t>   June 7–9, 2016</a:t>
              </a:r>
              <a:endParaRPr lang="en-US" sz="2940" dirty="0">
                <a:gradFill>
                  <a:gsLst>
                    <a:gs pos="2917">
                      <a:schemeClr val="tx1"/>
                    </a:gs>
                    <a:gs pos="30000">
                      <a:schemeClr val="tx1"/>
                    </a:gs>
                  </a:gsLst>
                  <a:lin ang="5400000" scaled="0"/>
                </a:gradFill>
                <a:latin typeface="+mj-lt"/>
                <a:cs typeface="Segoe UI Semilight" panose="020B0402040204020203" pitchFamily="34" charset="0"/>
              </a:endParaRPr>
            </a:p>
          </p:txBody>
        </p:sp>
        <p:cxnSp>
          <p:nvCxnSpPr>
            <p:cNvPr id="5" name="Straight Connector 4"/>
            <p:cNvCxnSpPr/>
            <p:nvPr userDrawn="1"/>
          </p:nvCxnSpPr>
          <p:spPr bwMode="white">
            <a:xfrm>
              <a:off x="2682596" y="3314384"/>
              <a:ext cx="0" cy="36643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424806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Rectangle 1"/>
          <p:cNvSpPr/>
          <p:nvPr userDrawn="1"/>
        </p:nvSpPr>
        <p:spPr bwMode="white">
          <a:xfrm>
            <a:off x="0" y="0"/>
            <a:ext cx="12188825" cy="6858000"/>
          </a:xfrm>
          <a:prstGeom prst="rect">
            <a:avLst/>
          </a:prstGeom>
          <a:solidFill>
            <a:srgbClr val="1E1A20">
              <a:alpha val="75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828" fontAlgn="base">
              <a:spcBef>
                <a:spcPct val="0"/>
              </a:spcBef>
              <a:spcAft>
                <a:spcPct val="0"/>
              </a:spcAft>
            </a:pPr>
            <a:endParaRPr lang="en-US" sz="1960" dirty="0">
              <a:gradFill>
                <a:gsLst>
                  <a:gs pos="5439">
                    <a:srgbClr val="F8F8F8"/>
                  </a:gs>
                  <a:gs pos="10000">
                    <a:srgbClr val="F8F8F8"/>
                  </a:gs>
                </a:gsLst>
                <a:lin ang="5400000" scaled="0"/>
              </a:gradFill>
            </a:endParaRPr>
          </a:p>
        </p:txBody>
      </p:sp>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086" y="6119147"/>
            <a:ext cx="1253051" cy="268786"/>
          </a:xfrm>
          <a:prstGeom prst="rect">
            <a:avLst/>
          </a:prstGeom>
        </p:spPr>
      </p:pic>
      <p:sp>
        <p:nvSpPr>
          <p:cNvPr id="8" name="Title 1"/>
          <p:cNvSpPr>
            <a:spLocks noGrp="1"/>
          </p:cNvSpPr>
          <p:nvPr>
            <p:ph type="title" hasCustomPrompt="1"/>
          </p:nvPr>
        </p:nvSpPr>
        <p:spPr bwMode="black">
          <a:xfrm>
            <a:off x="269232" y="1646860"/>
            <a:ext cx="8961851" cy="1793090"/>
          </a:xfrm>
          <a:noFill/>
        </p:spPr>
        <p:txBody>
          <a:bodyPr lIns="146304" tIns="91440" rIns="146304" bIns="91440" anchor="t" anchorCtr="0"/>
          <a:lstStyle>
            <a:lvl1pPr>
              <a:defRPr sz="5292" spc="-98" baseline="0">
                <a:gradFill>
                  <a:gsLst>
                    <a:gs pos="100000">
                      <a:schemeClr val="tx2"/>
                    </a:gs>
                    <a:gs pos="0">
                      <a:schemeClr val="tx2"/>
                    </a:gs>
                  </a:gsLst>
                  <a:lin ang="5400000" scaled="0"/>
                </a:gradFill>
              </a:defRPr>
            </a:lvl1pPr>
          </a:lstStyle>
          <a:p>
            <a:r>
              <a:rPr lang="en-US" dirty="0"/>
              <a:t>Presentation title</a:t>
            </a:r>
          </a:p>
        </p:txBody>
      </p:sp>
      <p:sp>
        <p:nvSpPr>
          <p:cNvPr id="9" name="Text Placeholder 4"/>
          <p:cNvSpPr>
            <a:spLocks noGrp="1"/>
          </p:cNvSpPr>
          <p:nvPr>
            <p:ph type="body" sz="quarter" idx="12" hasCustomPrompt="1"/>
          </p:nvPr>
        </p:nvSpPr>
        <p:spPr bwMode="black">
          <a:xfrm>
            <a:off x="269232" y="3441247"/>
            <a:ext cx="7169469"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48096" y="6092099"/>
            <a:ext cx="1421066" cy="300619"/>
          </a:xfrm>
          <a:prstGeom prst="rect">
            <a:avLst/>
          </a:prstGeom>
        </p:spPr>
      </p:pic>
    </p:spTree>
    <p:extLst>
      <p:ext uri="{BB962C8B-B14F-4D97-AF65-F5344CB8AC3E}">
        <p14:creationId xmlns:p14="http://schemas.microsoft.com/office/powerpoint/2010/main" val="21477973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169" y="1189178"/>
            <a:ext cx="11650488"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0"/>
            </a:lvl2pPr>
            <a:lvl3pPr marL="224030" indent="0">
              <a:buNone/>
              <a:defRPr/>
            </a:lvl3pPr>
            <a:lvl4pPr marL="448059" indent="0">
              <a:buNone/>
              <a:defRPr/>
            </a:lvl4pPr>
            <a:lvl5pPr marL="672088"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7217852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169" y="1189178"/>
            <a:ext cx="11650488"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30" indent="0">
              <a:buNone/>
              <a:defRPr/>
            </a:lvl3pPr>
            <a:lvl4pPr marL="448059" indent="0">
              <a:buNone/>
              <a:defRPr/>
            </a:lvl4pPr>
            <a:lvl5pPr marL="672088"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3517757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052030"/>
          </a:xfrm>
        </p:spPr>
        <p:txBody>
          <a:bodyPr>
            <a:spAutoFit/>
          </a:bodyPr>
          <a:lstStyle>
            <a:lvl1pPr>
              <a:defRPr sz="392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8016100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052030"/>
          </a:xfrm>
        </p:spPr>
        <p:txBody>
          <a:bodyPr>
            <a:spAutoFit/>
          </a:bodyPr>
          <a:lstStyle>
            <a:lvl1pPr>
              <a:defRPr sz="392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4807237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5"/>
            <a:ext cx="5377147"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5"/>
            <a:ext cx="5377147"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0618111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5"/>
            <a:ext cx="5377147"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5"/>
            <a:ext cx="5377147"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986661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7"/>
            <a:ext cx="5377147" cy="1946751"/>
          </a:xfrm>
        </p:spPr>
        <p:txBody>
          <a:bodyPr wrap="square">
            <a:spAutoFit/>
          </a:bodyPr>
          <a:lstStyle>
            <a:lvl1pPr marL="281592" indent="-281592">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7"/>
            <a:ext cx="5377147" cy="1946751"/>
          </a:xfrm>
        </p:spPr>
        <p:txBody>
          <a:bodyPr wrap="square">
            <a:spAutoFit/>
          </a:bodyPr>
          <a:lstStyle>
            <a:lvl1pPr marL="281592" indent="-281592">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7985978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7"/>
            <a:ext cx="5377147" cy="1946751"/>
          </a:xfrm>
        </p:spPr>
        <p:txBody>
          <a:bodyPr wrap="square">
            <a:spAutoFit/>
          </a:bodyPr>
          <a:lstStyle>
            <a:lvl1pPr marL="281592" indent="-281592">
              <a:spcBef>
                <a:spcPts val="1200"/>
              </a:spcBef>
              <a:buClr>
                <a:schemeClr val="tx1"/>
              </a:buClr>
              <a:buFont typeface="Arial" pitchFamily="34" charset="0"/>
              <a:buChar char="•"/>
              <a:defRPr sz="3136"/>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7"/>
            <a:ext cx="5377147" cy="1946751"/>
          </a:xfrm>
        </p:spPr>
        <p:txBody>
          <a:bodyPr wrap="square">
            <a:spAutoFit/>
          </a:bodyPr>
          <a:lstStyle>
            <a:lvl1pPr marL="281592" indent="-281592">
              <a:spcBef>
                <a:spcPts val="1200"/>
              </a:spcBef>
              <a:buClr>
                <a:schemeClr val="tx1"/>
              </a:buClr>
              <a:buFont typeface="Arial" pitchFamily="34" charset="0"/>
              <a:buChar char="•"/>
              <a:defRPr sz="3136"/>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02663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8"/>
            <a:ext cx="11149013" cy="5181601"/>
          </a:xfrm>
          <a:prstGeom prst="rect">
            <a:avLst/>
          </a:prstGeom>
        </p:spPr>
        <p:txBody>
          <a:bodyPr/>
          <a:lstStyle>
            <a:lvl1pPr marL="0" indent="0">
              <a:spcBef>
                <a:spcPts val="2400"/>
              </a:spcBef>
              <a:buNone/>
              <a:defRPr sz="4000">
                <a:solidFill>
                  <a:schemeClr val="bg1">
                    <a:lumMod val="75000"/>
                    <a:lumOff val="25000"/>
                  </a:schemeClr>
                </a:solidFill>
                <a:latin typeface="+mn-lt"/>
              </a:defRPr>
            </a:lvl1pPr>
            <a:lvl2pPr marL="0" indent="0">
              <a:buNone/>
              <a:defRPr sz="2000">
                <a:solidFill>
                  <a:schemeClr val="bg1">
                    <a:lumMod val="75000"/>
                    <a:lumOff val="25000"/>
                  </a:schemeClr>
                </a:solidFill>
                <a:latin typeface="+mn-lt"/>
              </a:defRPr>
            </a:lvl2pPr>
            <a:lvl3pPr marL="231775" indent="0">
              <a:buNone/>
              <a:defRPr sz="2000">
                <a:solidFill>
                  <a:schemeClr val="bg1">
                    <a:lumMod val="75000"/>
                    <a:lumOff val="25000"/>
                  </a:schemeClr>
                </a:solidFill>
                <a:latin typeface="+mn-lt"/>
              </a:defRPr>
            </a:lvl3pPr>
            <a:lvl4pPr marL="457200" indent="0">
              <a:buNone/>
              <a:defRPr sz="2000">
                <a:solidFill>
                  <a:schemeClr val="bg1">
                    <a:lumMod val="75000"/>
                    <a:lumOff val="25000"/>
                  </a:schemeClr>
                </a:solidFill>
                <a:latin typeface="+mn-lt"/>
              </a:defRPr>
            </a:lvl4pPr>
            <a:lvl5pPr marL="693738" indent="0">
              <a:buNone/>
              <a:defRPr sz="2000">
                <a:solidFill>
                  <a:schemeClr val="bg1">
                    <a:lumMod val="75000"/>
                    <a:lumOff val="25000"/>
                  </a:schemeClr>
                </a:solidFill>
                <a:latin typeface="+mn-lt"/>
              </a:defRPr>
            </a:lvl5p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dirty="0"/>
          </a:p>
        </p:txBody>
      </p:sp>
      <p:sp>
        <p:nvSpPr>
          <p:cNvPr id="3" name="Title 2"/>
          <p:cNvSpPr>
            <a:spLocks noGrp="1"/>
          </p:cNvSpPr>
          <p:nvPr>
            <p:ph type="title"/>
          </p:nvPr>
        </p:nvSpPr>
        <p:spPr/>
        <p:txBody>
          <a:bodyPr/>
          <a:lstStyle/>
          <a:p>
            <a:r>
              <a:rPr lang="es-ES_tradnl"/>
              <a:t>Click to edit Master title style</a:t>
            </a:r>
            <a:endParaRPr lang="en-US"/>
          </a:p>
        </p:txBody>
      </p:sp>
    </p:spTree>
    <p:extLst>
      <p:ext uri="{BB962C8B-B14F-4D97-AF65-F5344CB8AC3E}">
        <p14:creationId xmlns:p14="http://schemas.microsoft.com/office/powerpoint/2010/main" val="4117600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53741480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1186357"/>
            <a:ext cx="8064447" cy="1158793"/>
          </a:xfrm>
          <a:noFill/>
        </p:spPr>
        <p:txBody>
          <a:bodyPr wrap="square" tIns="91440" bIns="91440" anchor="t" anchorCtr="0">
            <a:spAutoFit/>
          </a:bodyPr>
          <a:lstStyle>
            <a:lvl1pPr>
              <a:defRPr sz="7056" spc="-98" baseline="0">
                <a:gradFill>
                  <a:gsLst>
                    <a:gs pos="8850">
                      <a:schemeClr val="tx1"/>
                    </a:gs>
                    <a:gs pos="23894">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170" y="3877277"/>
            <a:ext cx="8065721" cy="724246"/>
          </a:xfrm>
          <a:noFill/>
        </p:spPr>
        <p:txBody>
          <a:bodyPr wrap="square" lIns="182880" tIns="146304" rIns="182880" bIns="146304">
            <a:spAutoFit/>
          </a:bodyPr>
          <a:lstStyle>
            <a:lvl1pPr marL="0" indent="0">
              <a:spcBef>
                <a:spcPts val="0"/>
              </a:spcBef>
              <a:buNone/>
              <a:defRPr sz="3136" spc="0" baseline="0">
                <a:gradFill>
                  <a:gsLst>
                    <a:gs pos="8850">
                      <a:schemeClr val="tx1"/>
                    </a:gs>
                    <a:gs pos="23894">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4610748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1186357"/>
            <a:ext cx="8065721" cy="1158793"/>
          </a:xfrm>
          <a:noFill/>
        </p:spPr>
        <p:txBody>
          <a:bodyPr wrap="square" tIns="91440" bIns="91440" anchor="t" anchorCtr="0">
            <a:spAutoFit/>
          </a:bodyPr>
          <a:lstStyle>
            <a:lvl1pPr>
              <a:defRPr sz="7056" spc="-98" baseline="0">
                <a:gradFill>
                  <a:gsLst>
                    <a:gs pos="10619">
                      <a:schemeClr val="tx1"/>
                    </a:gs>
                    <a:gs pos="26549">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22995331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58454694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052790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ection Title 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559338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1" y="1217195"/>
            <a:ext cx="5377147" cy="1973570"/>
          </a:xfrm>
        </p:spPr>
        <p:txBody>
          <a:bodyPr>
            <a:spAutoFit/>
          </a:bodyPr>
          <a:lstStyle>
            <a:lvl1pPr>
              <a:defRPr sz="6468"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5968" y="0"/>
            <a:ext cx="6092857"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66987595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35063181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15735250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Blank Dar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895092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a:t>Click to edit Master title style</a:t>
            </a:r>
            <a:endParaRPr lang="en-US" dirty="0"/>
          </a:p>
        </p:txBody>
      </p:sp>
      <p:sp>
        <p:nvSpPr>
          <p:cNvPr id="4" name="Text Placeholder 3"/>
          <p:cNvSpPr>
            <a:spLocks noGrp="1"/>
          </p:cNvSpPr>
          <p:nvPr>
            <p:ph type="body" sz="quarter" idx="10"/>
          </p:nvPr>
        </p:nvSpPr>
        <p:spPr>
          <a:xfrm>
            <a:off x="520700" y="1447800"/>
            <a:ext cx="5394960" cy="5181600"/>
          </a:xfrm>
        </p:spPr>
        <p:txBody>
          <a:bodyPr>
            <a:noAutofit/>
          </a:bodyPr>
          <a:lstStyle>
            <a:lvl1pPr marL="292100" indent="-292100">
              <a:spcBef>
                <a:spcPts val="1200"/>
              </a:spcBef>
              <a:buClr>
                <a:schemeClr val="tx1"/>
              </a:buClr>
              <a:buFont typeface="Wingdings" pitchFamily="2" charset="2"/>
              <a:buChar char=""/>
              <a:defRPr>
                <a:solidFill>
                  <a:schemeClr val="bg1">
                    <a:lumMod val="75000"/>
                    <a:lumOff val="25000"/>
                  </a:schemeClr>
                </a:solidFill>
              </a:defRPr>
            </a:lvl1pPr>
            <a:lvl2pPr marL="520700" indent="-228600">
              <a:defRPr sz="2000">
                <a:solidFill>
                  <a:schemeClr val="bg1">
                    <a:lumMod val="75000"/>
                    <a:lumOff val="25000"/>
                  </a:schemeClr>
                </a:solidFill>
              </a:defRPr>
            </a:lvl2pPr>
            <a:lvl3pPr marL="685800" indent="-165100">
              <a:tabLst/>
              <a:defRPr sz="2000">
                <a:solidFill>
                  <a:schemeClr val="bg1">
                    <a:lumMod val="75000"/>
                    <a:lumOff val="25000"/>
                  </a:schemeClr>
                </a:solidFill>
              </a:defRPr>
            </a:lvl3pPr>
            <a:lvl4pPr marL="863600" indent="-177800">
              <a:defRPr>
                <a:solidFill>
                  <a:schemeClr val="bg1">
                    <a:lumMod val="75000"/>
                    <a:lumOff val="25000"/>
                  </a:schemeClr>
                </a:solidFill>
              </a:defRPr>
            </a:lvl4pPr>
            <a:lvl5pPr marL="1028700" indent="-165100">
              <a:tabLst/>
              <a:defRPr>
                <a:solidFill>
                  <a:schemeClr val="bg1">
                    <a:lumMod val="75000"/>
                    <a:lumOff val="25000"/>
                  </a:schemeClr>
                </a:solidFill>
              </a:defRPr>
            </a:lvl5p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dirty="0"/>
          </a:p>
        </p:txBody>
      </p:sp>
      <p:sp>
        <p:nvSpPr>
          <p:cNvPr id="7" name="Text Placeholder 6"/>
          <p:cNvSpPr>
            <a:spLocks noGrp="1"/>
          </p:cNvSpPr>
          <p:nvPr>
            <p:ph type="body" sz="quarter" idx="11"/>
          </p:nvPr>
        </p:nvSpPr>
        <p:spPr>
          <a:xfrm>
            <a:off x="6277928" y="1447800"/>
            <a:ext cx="5394960" cy="5181600"/>
          </a:xfrm>
        </p:spPr>
        <p:txBody>
          <a:bodyPr>
            <a:noAutofit/>
          </a:bodyPr>
          <a:lstStyle>
            <a:lvl1pPr marL="339725" indent="-339725">
              <a:spcBef>
                <a:spcPts val="1200"/>
              </a:spcBef>
              <a:buFont typeface="Wingdings" pitchFamily="2" charset="2"/>
              <a:buChar char=""/>
              <a:defRPr lang="en-US" sz="3600" kern="1200" spc="-70" baseline="0" dirty="0" smtClean="0">
                <a:solidFill>
                  <a:schemeClr val="bg1">
                    <a:lumMod val="75000"/>
                    <a:lumOff val="25000"/>
                  </a:schemeClr>
                </a:solidFill>
                <a:latin typeface="+mj-lt"/>
                <a:ea typeface="+mn-ea"/>
                <a:cs typeface="+mn-cs"/>
              </a:defRPr>
            </a:lvl1pPr>
            <a:lvl2pPr marL="635000" indent="-342900">
              <a:defRPr lang="en-US" sz="2000" kern="1200" spc="0" baseline="0" dirty="0" smtClean="0">
                <a:solidFill>
                  <a:schemeClr val="bg1">
                    <a:lumMod val="75000"/>
                    <a:lumOff val="25000"/>
                  </a:schemeClr>
                </a:solidFill>
                <a:latin typeface="+mn-lt"/>
                <a:ea typeface="+mn-ea"/>
                <a:cs typeface="+mn-cs"/>
              </a:defRPr>
            </a:lvl2pPr>
            <a:lvl3pPr marL="863600" indent="-342900">
              <a:defRPr lang="en-US" sz="2000" kern="1200" spc="0" baseline="0" dirty="0" smtClean="0">
                <a:solidFill>
                  <a:schemeClr val="bg1">
                    <a:lumMod val="75000"/>
                    <a:lumOff val="25000"/>
                  </a:schemeClr>
                </a:solidFill>
                <a:latin typeface="+mn-lt"/>
                <a:ea typeface="+mn-ea"/>
                <a:cs typeface="+mn-cs"/>
              </a:defRPr>
            </a:lvl3pPr>
            <a:lvl4pPr marL="1028700" indent="-342900">
              <a:defRPr lang="en-US" sz="2000" kern="1200" spc="0" baseline="0" dirty="0" smtClean="0">
                <a:solidFill>
                  <a:schemeClr val="bg1">
                    <a:lumMod val="75000"/>
                    <a:lumOff val="25000"/>
                  </a:schemeClr>
                </a:solidFill>
                <a:latin typeface="+mn-lt"/>
                <a:ea typeface="+mn-ea"/>
                <a:cs typeface="+mn-cs"/>
              </a:defRPr>
            </a:lvl4pPr>
            <a:lvl5pPr marL="1206500" indent="-342900">
              <a:defRPr lang="en-US" sz="2000" kern="1200" spc="0" baseline="0" dirty="0">
                <a:solidFill>
                  <a:schemeClr val="bg1">
                    <a:lumMod val="75000"/>
                    <a:lumOff val="25000"/>
                  </a:schemeClr>
                </a:solidFill>
                <a:latin typeface="+mn-lt"/>
                <a:ea typeface="+mn-ea"/>
                <a:cs typeface="+mn-cs"/>
              </a:defRPr>
            </a:lvl5pPr>
          </a:lstStyle>
          <a:p>
            <a:pPr marL="292100" marR="0" lvl="0"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s-ES_tradnl"/>
              <a:t>Click to edit Master text styles</a:t>
            </a:r>
          </a:p>
          <a:p>
            <a:pPr marL="292100" marR="0" lvl="1"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s-ES_tradnl"/>
              <a:t>Second level</a:t>
            </a:r>
          </a:p>
          <a:p>
            <a:pPr marL="292100" marR="0" lvl="2"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s-ES_tradnl"/>
              <a:t>Third level</a:t>
            </a:r>
          </a:p>
          <a:p>
            <a:pPr marL="292100" marR="0" lvl="3"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s-ES_tradnl"/>
              <a:t>Fourth level</a:t>
            </a:r>
          </a:p>
          <a:p>
            <a:pPr marL="292100" marR="0" lvl="4"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s-ES_tradnl"/>
              <a:t>Fifth level</a:t>
            </a:r>
            <a:endParaRPr lang="en-US" dirty="0"/>
          </a:p>
        </p:txBody>
      </p:sp>
    </p:spTree>
    <p:extLst>
      <p:ext uri="{BB962C8B-B14F-4D97-AF65-F5344CB8AC3E}">
        <p14:creationId xmlns:p14="http://schemas.microsoft.com/office/powerpoint/2010/main" val="23852871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88825"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0" tIns="45710" rIns="45710" bIns="45710" numCol="1" spcCol="0" rtlCol="0" fromWordArt="0" anchor="ctr" anchorCtr="0" forceAA="0" compatLnSpc="1">
            <a:prstTxWarp prst="textNoShape">
              <a:avLst/>
            </a:prstTxWarp>
            <a:noAutofit/>
          </a:bodyPr>
          <a:lstStyle/>
          <a:p>
            <a:pPr algn="ctr" defTabSz="913828" fontAlgn="base">
              <a:spcBef>
                <a:spcPct val="0"/>
              </a:spcBef>
              <a:spcAft>
                <a:spcPct val="0"/>
              </a:spcAft>
            </a:pPr>
            <a:endParaRPr lang="en-US" sz="1764"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169" y="1197323"/>
            <a:ext cx="11650487"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2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1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27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2998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38698170"/>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Closing logo slide_color">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169" y="6171617"/>
            <a:ext cx="11650487" cy="395317"/>
          </a:xfrm>
          <a:prstGeom prst="rect">
            <a:avLst/>
          </a:prstGeom>
          <a:noFill/>
          <a:ln w="12700">
            <a:noFill/>
            <a:miter lim="800000"/>
            <a:headEnd type="none" w="sm" len="sm"/>
            <a:tailEnd type="none" w="sm" len="sm"/>
          </a:ln>
          <a:effectLst/>
        </p:spPr>
        <p:txBody>
          <a:bodyPr vert="horz" wrap="square" lIns="179238" tIns="143391" rIns="179238" bIns="143391" numCol="1" anchor="t" anchorCtr="0" compatLnSpc="1">
            <a:prstTxWarp prst="textNoShape">
              <a:avLst/>
            </a:prstTxWarp>
            <a:spAutoFit/>
          </a:bodyPr>
          <a:lstStyle/>
          <a:p>
            <a:pPr defTabSz="913650"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096" y="470068"/>
            <a:ext cx="1421066" cy="300619"/>
          </a:xfrm>
          <a:prstGeom prst="rect">
            <a:avLst/>
          </a:prstGeom>
        </p:spPr>
      </p:pic>
    </p:spTree>
    <p:extLst>
      <p:ext uri="{BB962C8B-B14F-4D97-AF65-F5344CB8AC3E}">
        <p14:creationId xmlns:p14="http://schemas.microsoft.com/office/powerpoint/2010/main" val="2763295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73" indent="-275370">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77" indent="-284705">
              <a:buClr>
                <a:schemeClr val="tx1"/>
              </a:buClr>
              <a:buSzPct val="90000"/>
              <a:buFont typeface="Arial" pitchFamily="34" charset="0"/>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807" indent="-224030">
              <a:buClr>
                <a:schemeClr val="tx1"/>
              </a:buClr>
              <a:buSzPct val="90000"/>
              <a:buFont typeface="Arial" pitchFamily="34" charset="0"/>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837" indent="-224030">
              <a:buClr>
                <a:schemeClr val="tx1"/>
              </a:buClr>
              <a:buSzPct val="90000"/>
              <a:buFont typeface="Arial" pitchFamily="34" charset="0"/>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7"/>
            <a:ext cx="12188826"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8750560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3" y="5670380"/>
            <a:ext cx="8960050" cy="884990"/>
          </a:xfrm>
          <a:noFill/>
        </p:spPr>
        <p:txBody>
          <a:bodyPr lIns="146304" tIns="109728" rIns="146304" bIns="109728" anchor="b">
            <a:noAutofit/>
          </a:bodyPr>
          <a:lstStyle>
            <a:lvl1pPr marL="0" indent="0">
              <a:spcBef>
                <a:spcPts val="0"/>
              </a:spcBef>
              <a:buNone/>
              <a:defRPr sz="196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232" y="2075840"/>
            <a:ext cx="11650424" cy="1801436"/>
          </a:xfrm>
          <a:noFill/>
        </p:spPr>
        <p:txBody>
          <a:bodyPr lIns="146304" tIns="91440" rIns="146304" bIns="91440" anchor="t" anchorCtr="0"/>
          <a:lstStyle>
            <a:lvl1pPr>
              <a:defRPr sz="5292" spc="-98" baseline="0">
                <a:gradFill>
                  <a:gsLst>
                    <a:gs pos="3333">
                      <a:schemeClr val="tx1"/>
                    </a:gs>
                    <a:gs pos="39000">
                      <a:schemeClr val="tx1"/>
                    </a:gs>
                  </a:gsLst>
                  <a:lin ang="5400000" scaled="0"/>
                </a:gradFill>
              </a:defRPr>
            </a:lvl1pPr>
          </a:lstStyle>
          <a:p>
            <a:r>
              <a:rPr lang="en-US" dirty="0"/>
              <a:t>Presentation title</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9928120" y="6006587"/>
            <a:ext cx="1812771" cy="387120"/>
          </a:xfrm>
          <a:prstGeom prst="rect">
            <a:avLst/>
          </a:prstGeom>
          <a:noFill/>
          <a:ln>
            <a:noFill/>
          </a:ln>
        </p:spPr>
      </p:pic>
      <p:sp>
        <p:nvSpPr>
          <p:cNvPr id="3" name="Text Placeholder 2"/>
          <p:cNvSpPr>
            <a:spLocks noGrp="1"/>
          </p:cNvSpPr>
          <p:nvPr>
            <p:ph type="body" sz="quarter" idx="13" hasCustomPrompt="1"/>
          </p:nvPr>
        </p:nvSpPr>
        <p:spPr>
          <a:xfrm>
            <a:off x="269233" y="301618"/>
            <a:ext cx="3583210" cy="567015"/>
          </a:xfrm>
        </p:spPr>
        <p:txBody>
          <a:bodyPr lIns="182880" tIns="146304" rIns="182880" bIns="146304"/>
          <a:lstStyle>
            <a:lvl1pPr marL="0" indent="0">
              <a:buNone/>
              <a:defRPr sz="1960"/>
            </a:lvl1pPr>
            <a:lvl2pPr marL="336044" indent="0">
              <a:buNone/>
              <a:defRPr sz="1960"/>
            </a:lvl2pPr>
            <a:lvl3pPr marL="560073" indent="0">
              <a:buNone/>
              <a:defRPr sz="1960"/>
            </a:lvl3pPr>
            <a:lvl4pPr marL="784103" indent="0">
              <a:buNone/>
              <a:defRPr sz="1960"/>
            </a:lvl4pPr>
            <a:lvl5pPr marL="1008132" indent="0">
              <a:buNone/>
              <a:defRPr sz="1960"/>
            </a:lvl5pPr>
          </a:lstStyle>
          <a:p>
            <a:pPr lvl="0"/>
            <a:r>
              <a:rPr lang="en-US" dirty="0"/>
              <a:t>Session Code Here</a:t>
            </a:r>
          </a:p>
        </p:txBody>
      </p:sp>
    </p:spTree>
    <p:extLst>
      <p:ext uri="{BB962C8B-B14F-4D97-AF65-F5344CB8AC3E}">
        <p14:creationId xmlns:p14="http://schemas.microsoft.com/office/powerpoint/2010/main" val="168537814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3" y="5670380"/>
            <a:ext cx="8960050" cy="884990"/>
          </a:xfrm>
          <a:noFill/>
        </p:spPr>
        <p:txBody>
          <a:bodyPr lIns="146304" tIns="109728" rIns="146304" bIns="109728" anchor="b">
            <a:noAutofit/>
          </a:bodyPr>
          <a:lstStyle>
            <a:lvl1pPr marL="0" indent="0">
              <a:spcBef>
                <a:spcPts val="0"/>
              </a:spcBef>
              <a:buNone/>
              <a:defRPr sz="196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232" y="2075840"/>
            <a:ext cx="11650424" cy="1801436"/>
          </a:xfrm>
          <a:noFill/>
        </p:spPr>
        <p:txBody>
          <a:bodyPr lIns="146304" tIns="91440" rIns="146304" bIns="91440" anchor="t" anchorCtr="0"/>
          <a:lstStyle>
            <a:lvl1pPr>
              <a:defRPr sz="5292" spc="-98" baseline="0">
                <a:gradFill>
                  <a:gsLst>
                    <a:gs pos="3333">
                      <a:schemeClr val="tx1"/>
                    </a:gs>
                    <a:gs pos="39000">
                      <a:schemeClr val="tx1"/>
                    </a:gs>
                  </a:gsLst>
                  <a:lin ang="5400000" scaled="0"/>
                </a:gradFill>
              </a:defRPr>
            </a:lvl1pPr>
          </a:lstStyle>
          <a:p>
            <a:r>
              <a:rPr lang="en-US" dirty="0"/>
              <a:t>Presentation title</a:t>
            </a:r>
          </a:p>
        </p:txBody>
      </p:sp>
      <p:sp>
        <p:nvSpPr>
          <p:cNvPr id="4" name="Freeform 3"/>
          <p:cNvSpPr>
            <a:spLocks noChangeAspect="1" noEditPoints="1"/>
          </p:cNvSpPr>
          <p:nvPr userDrawn="1"/>
        </p:nvSpPr>
        <p:spPr bwMode="black">
          <a:xfrm>
            <a:off x="10127231" y="5984140"/>
            <a:ext cx="1607206"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89619" tIns="44809" rIns="89619" bIns="44809" numCol="1" anchor="t" anchorCtr="0" compatLnSpc="1">
            <a:prstTxWarp prst="textNoShape">
              <a:avLst/>
            </a:prstTxWarp>
          </a:bodyPr>
          <a:lstStyle/>
          <a:p>
            <a:endParaRPr lang="en-US" sz="1764">
              <a:solidFill>
                <a:srgbClr val="404040"/>
              </a:solidFill>
            </a:endParaRPr>
          </a:p>
        </p:txBody>
      </p:sp>
      <p:sp>
        <p:nvSpPr>
          <p:cNvPr id="6" name="Text Placeholder 2"/>
          <p:cNvSpPr>
            <a:spLocks noGrp="1"/>
          </p:cNvSpPr>
          <p:nvPr>
            <p:ph type="body" sz="quarter" idx="13" hasCustomPrompt="1"/>
          </p:nvPr>
        </p:nvSpPr>
        <p:spPr>
          <a:xfrm>
            <a:off x="269233" y="301618"/>
            <a:ext cx="3583210" cy="567015"/>
          </a:xfrm>
        </p:spPr>
        <p:txBody>
          <a:bodyPr lIns="182880" tIns="146304" rIns="182880" bIns="146304"/>
          <a:lstStyle>
            <a:lvl1pPr marL="0" indent="0">
              <a:buNone/>
              <a:defRPr sz="1960"/>
            </a:lvl1pPr>
            <a:lvl2pPr marL="336044" indent="0">
              <a:buNone/>
              <a:defRPr sz="1960"/>
            </a:lvl2pPr>
            <a:lvl3pPr marL="560073" indent="0">
              <a:buNone/>
              <a:defRPr sz="1960"/>
            </a:lvl3pPr>
            <a:lvl4pPr marL="784103" indent="0">
              <a:buNone/>
              <a:defRPr sz="1960"/>
            </a:lvl4pPr>
            <a:lvl5pPr marL="1008132" indent="0">
              <a:buNone/>
              <a:defRPr sz="1960"/>
            </a:lvl5pPr>
          </a:lstStyle>
          <a:p>
            <a:pPr lvl="0"/>
            <a:r>
              <a:rPr lang="en-US" dirty="0"/>
              <a:t>Session Code Here</a:t>
            </a:r>
          </a:p>
        </p:txBody>
      </p:sp>
    </p:spTree>
    <p:extLst>
      <p:ext uri="{BB962C8B-B14F-4D97-AF65-F5344CB8AC3E}">
        <p14:creationId xmlns:p14="http://schemas.microsoft.com/office/powerpoint/2010/main" val="35368316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3pPr>
              <a:defRPr sz="2352"/>
            </a:lvl3pPr>
            <a:lvl4pPr>
              <a:defRPr sz="1960"/>
            </a:lvl4pPr>
            <a:lvl5pPr>
              <a:defRPr sz="196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63668202"/>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6250" y="1635896"/>
            <a:ext cx="8603408" cy="4931036"/>
          </a:xfrm>
        </p:spPr>
        <p:txBody>
          <a:bodyPr wrap="square">
            <a:noAutofit/>
          </a:bodyPr>
          <a:lstStyle>
            <a:lvl3pPr>
              <a:defRPr sz="2352"/>
            </a:lvl3pPr>
            <a:lvl4pPr>
              <a:defRPr sz="1960"/>
            </a:lvl4pPr>
            <a:lvl5pPr>
              <a:defRPr sz="196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77510" y="1635896"/>
            <a:ext cx="2688574" cy="4931036"/>
          </a:xfrm>
        </p:spPr>
        <p:txBody>
          <a:bodyPr>
            <a:noAutofit/>
          </a:bodyPr>
          <a:lstStyle>
            <a:lvl1pPr marL="0" indent="0">
              <a:buNone/>
              <a:defRPr kumimoji="0" lang="en-US" sz="2352"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5888" rtl="0" eaLnBrk="1" fontAlgn="auto" latinLnBrk="0" hangingPunct="1">
              <a:lnSpc>
                <a:spcPct val="100000"/>
              </a:lnSpc>
              <a:spcBef>
                <a:spcPct val="0"/>
              </a:spcBef>
              <a:spcAft>
                <a:spcPts val="0"/>
              </a:spcAft>
              <a:buClrTx/>
              <a:buSzTx/>
              <a:tabLst/>
              <a:defRPr/>
            </a:pPr>
            <a:r>
              <a:rPr lang="en-US" dirty="0"/>
              <a:t>Click to edit Master text styles</a:t>
            </a:r>
          </a:p>
        </p:txBody>
      </p:sp>
    </p:spTree>
    <p:extLst>
      <p:ext uri="{BB962C8B-B14F-4D97-AF65-F5344CB8AC3E}">
        <p14:creationId xmlns:p14="http://schemas.microsoft.com/office/powerpoint/2010/main" val="2237802970"/>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361" y="2084173"/>
            <a:ext cx="9858104" cy="1793104"/>
          </a:xfrm>
        </p:spPr>
        <p:txBody>
          <a:bodyPr/>
          <a:lstStyle>
            <a:lvl1pPr>
              <a:defRPr sz="4704" baseline="0"/>
            </a:lvl1pPr>
          </a:lstStyle>
          <a:p>
            <a:r>
              <a:rPr lang="en-US" dirty="0"/>
              <a:t>Click to edit Master title style</a:t>
            </a:r>
          </a:p>
        </p:txBody>
      </p:sp>
    </p:spTree>
    <p:extLst>
      <p:ext uri="{BB962C8B-B14F-4D97-AF65-F5344CB8AC3E}">
        <p14:creationId xmlns:p14="http://schemas.microsoft.com/office/powerpoint/2010/main" val="110459679"/>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77510" y="1635896"/>
            <a:ext cx="2688574" cy="4931036"/>
          </a:xfrm>
        </p:spPr>
        <p:txBody>
          <a:bodyPr>
            <a:noAutofit/>
          </a:bodyPr>
          <a:lstStyle>
            <a:lvl1pPr marL="336044" indent="-336044">
              <a:buNone/>
              <a:defRPr kumimoji="0" lang="en-US" sz="2352"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5888"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4150330328"/>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7" y="2980724"/>
            <a:ext cx="7169533" cy="896552"/>
          </a:xfrm>
        </p:spPr>
        <p:txBody>
          <a:bodyPr wrap="square" lIns="182880" tIns="146304" rIns="182880" bIns="146304" anchor="ctr">
            <a:noAutofit/>
          </a:bodyPr>
          <a:lstStyle>
            <a:lvl1pPr marL="0" indent="0">
              <a:lnSpc>
                <a:spcPct val="95000"/>
              </a:lnSpc>
              <a:spcBef>
                <a:spcPts val="0"/>
              </a:spcBef>
              <a:spcAft>
                <a:spcPts val="1600"/>
              </a:spcAft>
              <a:buNone/>
              <a:defRPr lang="en-US" sz="3528"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00"/>
              </a:spcBef>
              <a:defRPr sz="1862">
                <a:solidFill>
                  <a:srgbClr val="FFFFFF"/>
                </a:solidFill>
              </a:defRPr>
            </a:lvl2pPr>
            <a:lvl3pPr>
              <a:lnSpc>
                <a:spcPct val="100000"/>
              </a:lnSpc>
              <a:spcBef>
                <a:spcPts val="800"/>
              </a:spcBef>
              <a:defRPr sz="1862">
                <a:solidFill>
                  <a:srgbClr val="FFFFFF"/>
                </a:solidFill>
              </a:defRPr>
            </a:lvl3pPr>
            <a:lvl4pPr>
              <a:lnSpc>
                <a:spcPct val="100000"/>
              </a:lnSpc>
              <a:spcBef>
                <a:spcPts val="800"/>
              </a:spcBef>
              <a:defRPr sz="1862">
                <a:solidFill>
                  <a:srgbClr val="FFFFFF"/>
                </a:solidFill>
              </a:defRPr>
            </a:lvl4pPr>
            <a:lvl5pPr>
              <a:lnSpc>
                <a:spcPct val="100000"/>
              </a:lnSpc>
              <a:spcBef>
                <a:spcPts val="800"/>
              </a:spcBef>
              <a:defRPr sz="1862">
                <a:solidFill>
                  <a:srgbClr val="FFFFFF"/>
                </a:solidFill>
              </a:defRPr>
            </a:lvl5pPr>
          </a:lstStyle>
          <a:p>
            <a:pPr marL="0" lvl="0" indent="0" algn="l" defTabSz="895888" rtl="0" eaLnBrk="1" latinLnBrk="0" hangingPunct="1">
              <a:spcBef>
                <a:spcPct val="20000"/>
              </a:spcBef>
            </a:pPr>
            <a:r>
              <a:rPr lang="en-US" dirty="0"/>
              <a:t>Click to edit Master text styles</a:t>
            </a:r>
          </a:p>
        </p:txBody>
      </p:sp>
      <p:sp>
        <p:nvSpPr>
          <p:cNvPr id="15" name="Title 1"/>
          <p:cNvSpPr>
            <a:spLocks noGrp="1"/>
          </p:cNvSpPr>
          <p:nvPr>
            <p:ph type="ctrTitle" hasCustomPrompt="1"/>
          </p:nvPr>
        </p:nvSpPr>
        <p:spPr>
          <a:xfrm>
            <a:off x="269170" y="1507552"/>
            <a:ext cx="3853643"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408"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3578207731"/>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a:t>Click to edit Master title style</a:t>
            </a:r>
            <a:endParaRPr lang="en-US" dirty="0"/>
          </a:p>
        </p:txBody>
      </p:sp>
      <p:sp>
        <p:nvSpPr>
          <p:cNvPr id="6" name="Text Placeholder 5"/>
          <p:cNvSpPr>
            <a:spLocks noGrp="1"/>
          </p:cNvSpPr>
          <p:nvPr>
            <p:ph type="body" sz="quarter" idx="11"/>
          </p:nvPr>
        </p:nvSpPr>
        <p:spPr>
          <a:xfrm>
            <a:off x="520700" y="1447800"/>
            <a:ext cx="5394960" cy="5181600"/>
          </a:xfrm>
        </p:spPr>
        <p:txBody>
          <a:bodyPr/>
          <a:lstStyle>
            <a:lvl1pPr marL="0" indent="0">
              <a:spcBef>
                <a:spcPts val="1200"/>
              </a:spcBef>
              <a:buNone/>
              <a:defRPr sz="4000">
                <a:solidFill>
                  <a:schemeClr val="bg1">
                    <a:lumMod val="75000"/>
                    <a:lumOff val="25000"/>
                  </a:schemeClr>
                </a:solidFill>
                <a:latin typeface="+mn-lt"/>
              </a:defRPr>
            </a:lvl1pPr>
            <a:lvl2pPr marL="0" indent="0">
              <a:buNone/>
              <a:defRPr sz="2000">
                <a:solidFill>
                  <a:schemeClr val="bg1">
                    <a:lumMod val="75000"/>
                    <a:lumOff val="25000"/>
                  </a:schemeClr>
                </a:solidFill>
                <a:latin typeface="+mn-lt"/>
              </a:defRPr>
            </a:lvl2pPr>
            <a:lvl3pPr marL="233363" indent="0">
              <a:buNone/>
              <a:defRPr sz="2000">
                <a:solidFill>
                  <a:schemeClr val="bg1">
                    <a:lumMod val="75000"/>
                    <a:lumOff val="25000"/>
                  </a:schemeClr>
                </a:solidFill>
                <a:latin typeface="+mn-lt"/>
              </a:defRPr>
            </a:lvl3pPr>
            <a:lvl4pPr marL="457200" indent="0">
              <a:buNone/>
              <a:defRPr sz="2000">
                <a:solidFill>
                  <a:schemeClr val="bg1">
                    <a:lumMod val="75000"/>
                    <a:lumOff val="25000"/>
                  </a:schemeClr>
                </a:solidFill>
                <a:latin typeface="+mn-lt"/>
              </a:defRPr>
            </a:lvl4pPr>
            <a:lvl5pPr marL="693738" indent="0">
              <a:buNone/>
              <a:defRPr sz="2000">
                <a:solidFill>
                  <a:schemeClr val="bg1">
                    <a:lumMod val="75000"/>
                    <a:lumOff val="25000"/>
                  </a:schemeClr>
                </a:solidFill>
                <a:latin typeface="+mn-lt"/>
              </a:defRPr>
            </a:lvl5p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dirty="0"/>
          </a:p>
        </p:txBody>
      </p:sp>
      <p:sp>
        <p:nvSpPr>
          <p:cNvPr id="9" name="Text Placeholder 8"/>
          <p:cNvSpPr>
            <a:spLocks noGrp="1"/>
          </p:cNvSpPr>
          <p:nvPr>
            <p:ph type="body" sz="quarter" idx="12"/>
          </p:nvPr>
        </p:nvSpPr>
        <p:spPr>
          <a:xfrm>
            <a:off x="6277928" y="1447800"/>
            <a:ext cx="5394960" cy="5181600"/>
          </a:xfrm>
        </p:spPr>
        <p:txBody>
          <a:bodyPr/>
          <a:lstStyle>
            <a:lvl1pPr marL="0" indent="0">
              <a:spcBef>
                <a:spcPts val="1200"/>
              </a:spcBef>
              <a:buNone/>
              <a:defRPr lang="en-US" sz="4000" kern="1200" spc="-70" baseline="0" dirty="0" smtClean="0">
                <a:solidFill>
                  <a:schemeClr val="bg1">
                    <a:lumMod val="75000"/>
                    <a:lumOff val="25000"/>
                  </a:schemeClr>
                </a:solidFill>
                <a:latin typeface="+mn-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solidFill>
                  <a:schemeClr val="bg1">
                    <a:lumMod val="75000"/>
                    <a:lumOff val="25000"/>
                  </a:schemeClr>
                </a:soli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solidFill>
                  <a:schemeClr val="bg1">
                    <a:lumMod val="75000"/>
                    <a:lumOff val="25000"/>
                  </a:schemeClr>
                </a:soli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solidFill>
                  <a:schemeClr val="bg1">
                    <a:lumMod val="75000"/>
                    <a:lumOff val="25000"/>
                  </a:schemeClr>
                </a:soli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solidFill>
                  <a:schemeClr val="bg1">
                    <a:lumMod val="75000"/>
                    <a:lumOff val="25000"/>
                  </a:schemeClr>
                </a:soli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s-ES_tradnl"/>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s-ES_tradnl"/>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s-ES_tradnl"/>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s-ES_tradnl"/>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s-ES_tradnl"/>
              <a:t>Fifth level</a:t>
            </a:r>
            <a:endParaRPr lang="en-US" dirty="0"/>
          </a:p>
        </p:txBody>
      </p:sp>
    </p:spTree>
    <p:extLst>
      <p:ext uri="{BB962C8B-B14F-4D97-AF65-F5344CB8AC3E}">
        <p14:creationId xmlns:p14="http://schemas.microsoft.com/office/powerpoint/2010/main" val="24480879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7" y="2980724"/>
            <a:ext cx="7169533" cy="896552"/>
          </a:xfrm>
        </p:spPr>
        <p:txBody>
          <a:bodyPr vert="horz" wrap="square" lIns="182880" tIns="146304" rIns="182880" bIns="146304" rtlCol="0" anchor="ctr">
            <a:noAutofit/>
          </a:bodyPr>
          <a:lstStyle>
            <a:lvl1pPr marL="0" indent="0">
              <a:buNone/>
              <a:defRPr lang="en-US" sz="3528"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5888" rtl="0" eaLnBrk="1" latinLnBrk="0" hangingPunct="1">
              <a:spcBef>
                <a:spcPct val="20000"/>
              </a:spcBef>
              <a:spcAft>
                <a:spcPts val="1600"/>
              </a:spcAft>
            </a:pPr>
            <a:r>
              <a:rPr lang="en-US" dirty="0"/>
              <a:t>Click to edit Master text styles</a:t>
            </a:r>
          </a:p>
        </p:txBody>
      </p:sp>
      <p:sp>
        <p:nvSpPr>
          <p:cNvPr id="6" name="Text Placeholder 8"/>
          <p:cNvSpPr>
            <a:spLocks noGrp="1"/>
          </p:cNvSpPr>
          <p:nvPr>
            <p:ph type="body" sz="quarter" idx="16" hasCustomPrompt="1"/>
          </p:nvPr>
        </p:nvSpPr>
        <p:spPr>
          <a:xfrm>
            <a:off x="269172" y="291070"/>
            <a:ext cx="11650487" cy="896552"/>
          </a:xfrm>
        </p:spPr>
        <p:txBody>
          <a:bodyPr vert="horz" lIns="182880" tIns="146304" rIns="182880" bIns="146304" rtlCol="0" anchor="t">
            <a:noAutofit/>
          </a:bodyPr>
          <a:lstStyle>
            <a:lvl1pPr marL="0" indent="0" algn="l" defTabSz="914093"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a:t>Click to edit master text styles</a:t>
            </a:r>
          </a:p>
        </p:txBody>
      </p:sp>
      <p:sp>
        <p:nvSpPr>
          <p:cNvPr id="5" name="Title 1"/>
          <p:cNvSpPr>
            <a:spLocks noGrp="1"/>
          </p:cNvSpPr>
          <p:nvPr>
            <p:ph type="ctrTitle" hasCustomPrompt="1"/>
          </p:nvPr>
        </p:nvSpPr>
        <p:spPr>
          <a:xfrm>
            <a:off x="269170" y="1507552"/>
            <a:ext cx="3853643"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408"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2367207017"/>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7" y="2980724"/>
            <a:ext cx="7169533" cy="896552"/>
          </a:xfrm>
        </p:spPr>
        <p:txBody>
          <a:bodyPr vert="horz" wrap="square" lIns="182880" tIns="146304" rIns="182880" bIns="146304" rtlCol="0" anchor="ctr">
            <a:noAutofit/>
          </a:bodyPr>
          <a:lstStyle>
            <a:lvl1pPr marL="0" indent="0">
              <a:buFont typeface="Arial" panose="020B0604020202020204" pitchFamily="34" charset="0"/>
              <a:buNone/>
              <a:defRPr lang="en-US" sz="3528" kern="1200" dirty="0" smtClean="0">
                <a:gradFill>
                  <a:gsLst>
                    <a:gs pos="1299">
                      <a:schemeClr val="tx1"/>
                    </a:gs>
                    <a:gs pos="100000">
                      <a:schemeClr val="tx1"/>
                    </a:gs>
                  </a:gsLst>
                  <a:lin ang="5400000" scaled="0"/>
                </a:gradFill>
                <a:latin typeface="+mj-lt"/>
                <a:ea typeface="+mn-ea"/>
                <a:cs typeface="+mn-cs"/>
              </a:defRPr>
            </a:lvl1pPr>
          </a:lstStyle>
          <a:p>
            <a:pPr marL="0" lvl="0" indent="0" algn="l" defTabSz="895888" rtl="0" eaLnBrk="1" latinLnBrk="0" hangingPunct="1">
              <a:spcBef>
                <a:spcPct val="20000"/>
              </a:spcBef>
            </a:pPr>
            <a:r>
              <a:rPr lang="en-US" dirty="0"/>
              <a:t>Click to edit Master text styles</a:t>
            </a:r>
          </a:p>
        </p:txBody>
      </p:sp>
      <p:sp>
        <p:nvSpPr>
          <p:cNvPr id="7" name="Picture Placeholder 12"/>
          <p:cNvSpPr>
            <a:spLocks noGrp="1"/>
          </p:cNvSpPr>
          <p:nvPr>
            <p:ph type="pic" sz="quarter" idx="16"/>
          </p:nvPr>
        </p:nvSpPr>
        <p:spPr>
          <a:xfrm>
            <a:off x="269169" y="1505896"/>
            <a:ext cx="3853623"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dirty="0"/>
              <a:t>Click icon to add picture</a:t>
            </a:r>
          </a:p>
        </p:txBody>
      </p:sp>
      <p:sp>
        <p:nvSpPr>
          <p:cNvPr id="3" name="Title 2"/>
          <p:cNvSpPr>
            <a:spLocks noGrp="1"/>
          </p:cNvSpPr>
          <p:nvPr>
            <p:ph type="title"/>
          </p:nvPr>
        </p:nvSpPr>
        <p:spPr/>
        <p:txBody>
          <a:bodyPr wrap="none" lIns="182880" tIns="146304" rIns="182880" bIns="146304"/>
          <a:lstStyle/>
          <a:p>
            <a:r>
              <a:rPr lang="en-US" dirty="0"/>
              <a:t>Click to edit Master title style</a:t>
            </a:r>
          </a:p>
        </p:txBody>
      </p:sp>
    </p:spTree>
    <p:extLst>
      <p:ext uri="{BB962C8B-B14F-4D97-AF65-F5344CB8AC3E}">
        <p14:creationId xmlns:p14="http://schemas.microsoft.com/office/powerpoint/2010/main" val="3423868969"/>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1504822"/>
          </a:xfrm>
        </p:spPr>
        <p:txBody>
          <a:bodyPr>
            <a:spAutoFit/>
          </a:bodyPr>
          <a:lstStyle>
            <a:lvl1pPr>
              <a:defRPr lang="en-US" sz="2352"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519" indent="-236475">
              <a:defRPr lang="en-US" sz="2352"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016" indent="-336044">
              <a:defRPr lang="en-US" sz="2352"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0"/>
            </a:lvl4pPr>
            <a:lvl5pPr>
              <a:defRPr sz="1960"/>
            </a:lvl5pPr>
          </a:lstStyle>
          <a:p>
            <a:pPr marL="0" lvl="0" indent="0" algn="l" defTabSz="895888" rtl="0" eaLnBrk="1" latinLnBrk="0" hangingPunct="1">
              <a:spcBef>
                <a:spcPct val="20000"/>
              </a:spcBef>
              <a:spcAft>
                <a:spcPts val="800"/>
              </a:spcAft>
              <a:buFont typeface="Arial" pitchFamily="34" charset="0"/>
              <a:buNone/>
            </a:pPr>
            <a:r>
              <a:rPr lang="en-US" dirty="0"/>
              <a:t>Click to edit Master text styles</a:t>
            </a:r>
          </a:p>
          <a:p>
            <a:pPr marL="0" marR="0" lvl="1" indent="0" algn="l" defTabSz="895888" rtl="0" eaLnBrk="1" fontAlgn="auto" latinLnBrk="0" hangingPunct="1">
              <a:lnSpc>
                <a:spcPct val="90000"/>
              </a:lnSpc>
              <a:spcBef>
                <a:spcPct val="20000"/>
              </a:spcBef>
              <a:spcAft>
                <a:spcPts val="800"/>
              </a:spcAft>
              <a:buClr>
                <a:schemeClr val="tx1"/>
              </a:buClr>
              <a:buSzPct val="90000"/>
              <a:buFont typeface="Arial" pitchFamily="34" charset="0"/>
              <a:buNone/>
              <a:tabLst/>
            </a:pPr>
            <a:r>
              <a:rPr lang="en-US" dirty="0"/>
              <a:t>Second level</a:t>
            </a:r>
          </a:p>
          <a:p>
            <a:pPr marL="447943" lvl="2" indent="-223972" algn="l" defTabSz="895888" rtl="0" eaLnBrk="1" latinLnBrk="0" hangingPunct="1">
              <a:spcBef>
                <a:spcPct val="20000"/>
              </a:spcBef>
              <a:spcAft>
                <a:spcPts val="800"/>
              </a:spcAft>
              <a:buFont typeface="Arial" pitchFamily="34" charset="0"/>
              <a:buChar char="•"/>
            </a:pPr>
            <a:r>
              <a:rPr lang="en-US" dirty="0"/>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17358957"/>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10929840"/>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095003" y="2425050"/>
            <a:ext cx="7998819"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89619" tIns="44809" rIns="89619" bIns="44809" numCol="1" anchor="t" anchorCtr="0" compatLnSpc="1">
            <a:prstTxWarp prst="textNoShape">
              <a:avLst/>
            </a:prstTxWarp>
          </a:bodyPr>
          <a:lstStyle/>
          <a:p>
            <a:endParaRPr lang="en-US" sz="1764">
              <a:solidFill>
                <a:srgbClr val="404040"/>
              </a:solidFill>
            </a:endParaRP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9928120" y="6006587"/>
            <a:ext cx="1812771" cy="387120"/>
          </a:xfrm>
          <a:prstGeom prst="rect">
            <a:avLst/>
          </a:prstGeom>
          <a:noFill/>
          <a:ln>
            <a:noFill/>
          </a:ln>
        </p:spPr>
      </p:pic>
    </p:spTree>
    <p:extLst>
      <p:ext uri="{BB962C8B-B14F-4D97-AF65-F5344CB8AC3E}">
        <p14:creationId xmlns:p14="http://schemas.microsoft.com/office/powerpoint/2010/main" val="3749587642"/>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169" y="2262478"/>
            <a:ext cx="1532066"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408"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8" name="Picture Placeholder 12"/>
          <p:cNvSpPr>
            <a:spLocks noGrp="1"/>
          </p:cNvSpPr>
          <p:nvPr>
            <p:ph type="pic" sz="quarter" idx="18"/>
          </p:nvPr>
        </p:nvSpPr>
        <p:spPr>
          <a:xfrm>
            <a:off x="4650526" y="2256322"/>
            <a:ext cx="3168528"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9" name="Picture Placeholder 12"/>
          <p:cNvSpPr>
            <a:spLocks noGrp="1"/>
          </p:cNvSpPr>
          <p:nvPr>
            <p:ph type="pic" sz="quarter" idx="19"/>
          </p:nvPr>
        </p:nvSpPr>
        <p:spPr>
          <a:xfrm>
            <a:off x="8093677" y="2257102"/>
            <a:ext cx="3825980"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10" name="Picture Placeholder 12"/>
          <p:cNvSpPr>
            <a:spLocks noGrp="1"/>
          </p:cNvSpPr>
          <p:nvPr>
            <p:ph type="pic" sz="quarter" idx="20"/>
          </p:nvPr>
        </p:nvSpPr>
        <p:spPr>
          <a:xfrm>
            <a:off x="2075863" y="2256137"/>
            <a:ext cx="2300037"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408"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2431137439"/>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7"/>
            <a:ext cx="12188826"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0515032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1332237" y="822797"/>
            <a:ext cx="9524352" cy="5212407"/>
          </a:xfrm>
          <a:prstGeom prst="rect">
            <a:avLst/>
          </a:prstGeom>
        </p:spPr>
      </p:pic>
    </p:spTree>
    <p:extLst>
      <p:ext uri="{BB962C8B-B14F-4D97-AF65-F5344CB8AC3E}">
        <p14:creationId xmlns:p14="http://schemas.microsoft.com/office/powerpoint/2010/main" val="832696058"/>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4"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462149" y="474237"/>
            <a:ext cx="1775047" cy="380393"/>
          </a:xfrm>
          <a:prstGeom prst="rect">
            <a:avLst/>
          </a:prstGeom>
        </p:spPr>
      </p:pic>
      <p:pic>
        <p:nvPicPr>
          <p:cNvPr id="6" name="TechEd 2014 logo white"/>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877812" y="440043"/>
            <a:ext cx="2906279" cy="1257969"/>
          </a:xfrm>
          <a:prstGeom prst="rect">
            <a:avLst/>
          </a:prstGeom>
        </p:spPr>
      </p:pic>
    </p:spTree>
    <p:extLst>
      <p:ext uri="{BB962C8B-B14F-4D97-AF65-F5344CB8AC3E}">
        <p14:creationId xmlns:p14="http://schemas.microsoft.com/office/powerpoint/2010/main" val="2325748319"/>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Slide Photo Layout">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gray">
          <a:xfrm>
            <a:off x="1" y="1008"/>
            <a:ext cx="12188824" cy="6855984"/>
          </a:xfrm>
          <a:prstGeom prst="rect">
            <a:avLst/>
          </a:prstGeom>
        </p:spPr>
      </p:pic>
      <p:sp>
        <p:nvSpPr>
          <p:cNvPr id="14" name="Dark gradation bottom"/>
          <p:cNvSpPr/>
          <p:nvPr userDrawn="1"/>
        </p:nvSpPr>
        <p:spPr bwMode="gray">
          <a:xfrm flipV="1">
            <a:off x="1" y="-3"/>
            <a:ext cx="12198903" cy="6858000"/>
          </a:xfrm>
          <a:prstGeom prst="rect">
            <a:avLst/>
          </a:prstGeom>
          <a:gradFill flip="none" rotWithShape="1">
            <a:gsLst>
              <a:gs pos="0">
                <a:srgbClr val="000000">
                  <a:alpha val="73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Dark gradation top"/>
          <p:cNvSpPr/>
          <p:nvPr userDrawn="1"/>
        </p:nvSpPr>
        <p:spPr bwMode="gray">
          <a:xfrm>
            <a:off x="0" y="-1007"/>
            <a:ext cx="12198902" cy="6858000"/>
          </a:xfrm>
          <a:prstGeom prst="rect">
            <a:avLst/>
          </a:prstGeom>
          <a:gradFill flip="none" rotWithShape="1">
            <a:gsLst>
              <a:gs pos="0">
                <a:srgbClr val="000000">
                  <a:alpha val="5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Rectangle 17"/>
          <p:cNvSpPr/>
          <p:nvPr userDrawn="1"/>
        </p:nvSpPr>
        <p:spPr bwMode="gray">
          <a:xfrm>
            <a:off x="269169" y="2084172"/>
            <a:ext cx="6273340" cy="3586208"/>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14" y="2084172"/>
            <a:ext cx="6274895" cy="2062069"/>
          </a:xfrm>
          <a:noFill/>
        </p:spPr>
        <p:txBody>
          <a:bodyPr vert="horz" wrap="square" lIns="146304" tIns="91440" rIns="146304" bIns="91440" rtlCol="0" anchor="t" anchorCtr="0">
            <a:noAutofit/>
          </a:bodyPr>
          <a:lstStyle>
            <a:lvl1pPr>
              <a:defRPr lang="en-US" sz="5880" spc="-98" baseline="0" dirty="0">
                <a:gradFill>
                  <a:gsLst>
                    <a:gs pos="5833">
                      <a:srgbClr val="FFFFFF"/>
                    </a:gs>
                    <a:gs pos="18000">
                      <a:srgbClr val="FFFFFF"/>
                    </a:gs>
                  </a:gsLst>
                  <a:lin ang="5400000" scaled="0"/>
                </a:gradFill>
              </a:defRPr>
            </a:lvl1pPr>
          </a:lstStyle>
          <a:p>
            <a:pPr lvl="0"/>
            <a:r>
              <a:rPr lang="en-US" dirty="0"/>
              <a:t>Presentation title</a:t>
            </a:r>
          </a:p>
        </p:txBody>
      </p:sp>
      <p:sp>
        <p:nvSpPr>
          <p:cNvPr id="3" name="Text Placeholder 2"/>
          <p:cNvSpPr>
            <a:spLocks noGrp="1"/>
          </p:cNvSpPr>
          <p:nvPr>
            <p:ph type="body" sz="quarter" idx="14" hasCustomPrompt="1"/>
          </p:nvPr>
        </p:nvSpPr>
        <p:spPr bwMode="ltGray">
          <a:xfrm>
            <a:off x="269169" y="4146242"/>
            <a:ext cx="6273340" cy="1524136"/>
          </a:xfrm>
        </p:spPr>
        <p:txBody>
          <a:bodyPr tIns="109728" bIns="109728">
            <a:noAutofit/>
          </a:bodyPr>
          <a:lstStyle>
            <a:lvl1pPr marL="0" indent="0">
              <a:spcBef>
                <a:spcPts val="0"/>
              </a:spcBef>
              <a:buNone/>
              <a:defRPr sz="3136">
                <a:gradFill>
                  <a:gsLst>
                    <a:gs pos="1250">
                      <a:srgbClr val="FFFFFF"/>
                    </a:gs>
                    <a:gs pos="99000">
                      <a:srgbClr val="FFFFFF"/>
                    </a:gs>
                  </a:gsLst>
                  <a:lin ang="5400000" scaled="0"/>
                </a:gradFill>
              </a:defRPr>
            </a:lvl1pPr>
          </a:lstStyle>
          <a:p>
            <a:pPr lvl="0"/>
            <a:r>
              <a:rPr lang="en-US" dirty="0"/>
              <a:t>Speaker Name</a:t>
            </a:r>
          </a:p>
        </p:txBody>
      </p:sp>
      <p:pic>
        <p:nvPicPr>
          <p:cNvPr id="11"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205" y="6061767"/>
            <a:ext cx="1522008" cy="326167"/>
          </a:xfrm>
          <a:prstGeom prst="rect">
            <a:avLst/>
          </a:prstGeom>
        </p:spPr>
      </p:pic>
      <p:pic>
        <p:nvPicPr>
          <p:cNvPr id="12" name="TechEd 2014 logo white"/>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64667" y="440043"/>
            <a:ext cx="2906279" cy="1257969"/>
          </a:xfrm>
          <a:prstGeom prst="rect">
            <a:avLst/>
          </a:prstGeom>
        </p:spPr>
      </p:pic>
    </p:spTree>
    <p:extLst>
      <p:ext uri="{BB962C8B-B14F-4D97-AF65-F5344CB8AC3E}">
        <p14:creationId xmlns:p14="http://schemas.microsoft.com/office/powerpoint/2010/main" val="7742329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73.xml"/><Relationship Id="rId13" Type="http://schemas.openxmlformats.org/officeDocument/2006/relationships/slideLayout" Target="../slideLayouts/slideLayout178.xml"/><Relationship Id="rId18" Type="http://schemas.openxmlformats.org/officeDocument/2006/relationships/slideLayout" Target="../slideLayouts/slideLayout183.xml"/><Relationship Id="rId3" Type="http://schemas.openxmlformats.org/officeDocument/2006/relationships/slideLayout" Target="../slideLayouts/slideLayout168.xml"/><Relationship Id="rId21" Type="http://schemas.openxmlformats.org/officeDocument/2006/relationships/slideLayout" Target="../slideLayouts/slideLayout186.xml"/><Relationship Id="rId7" Type="http://schemas.openxmlformats.org/officeDocument/2006/relationships/slideLayout" Target="../slideLayouts/slideLayout172.xml"/><Relationship Id="rId12" Type="http://schemas.openxmlformats.org/officeDocument/2006/relationships/slideLayout" Target="../slideLayouts/slideLayout177.xml"/><Relationship Id="rId17" Type="http://schemas.openxmlformats.org/officeDocument/2006/relationships/slideLayout" Target="../slideLayouts/slideLayout182.xml"/><Relationship Id="rId25" Type="http://schemas.openxmlformats.org/officeDocument/2006/relationships/theme" Target="../theme/theme10.xml"/><Relationship Id="rId2" Type="http://schemas.openxmlformats.org/officeDocument/2006/relationships/slideLayout" Target="../slideLayouts/slideLayout167.xml"/><Relationship Id="rId16" Type="http://schemas.openxmlformats.org/officeDocument/2006/relationships/slideLayout" Target="../slideLayouts/slideLayout181.xml"/><Relationship Id="rId20" Type="http://schemas.openxmlformats.org/officeDocument/2006/relationships/slideLayout" Target="../slideLayouts/slideLayout185.xml"/><Relationship Id="rId1" Type="http://schemas.openxmlformats.org/officeDocument/2006/relationships/slideLayout" Target="../slideLayouts/slideLayout166.xml"/><Relationship Id="rId6" Type="http://schemas.openxmlformats.org/officeDocument/2006/relationships/slideLayout" Target="../slideLayouts/slideLayout171.xml"/><Relationship Id="rId11" Type="http://schemas.openxmlformats.org/officeDocument/2006/relationships/slideLayout" Target="../slideLayouts/slideLayout176.xml"/><Relationship Id="rId24" Type="http://schemas.openxmlformats.org/officeDocument/2006/relationships/slideLayout" Target="../slideLayouts/slideLayout189.xml"/><Relationship Id="rId5" Type="http://schemas.openxmlformats.org/officeDocument/2006/relationships/slideLayout" Target="../slideLayouts/slideLayout170.xml"/><Relationship Id="rId15" Type="http://schemas.openxmlformats.org/officeDocument/2006/relationships/slideLayout" Target="../slideLayouts/slideLayout180.xml"/><Relationship Id="rId23" Type="http://schemas.openxmlformats.org/officeDocument/2006/relationships/slideLayout" Target="../slideLayouts/slideLayout188.xml"/><Relationship Id="rId10" Type="http://schemas.openxmlformats.org/officeDocument/2006/relationships/slideLayout" Target="../slideLayouts/slideLayout175.xml"/><Relationship Id="rId19" Type="http://schemas.openxmlformats.org/officeDocument/2006/relationships/slideLayout" Target="../slideLayouts/slideLayout184.xml"/><Relationship Id="rId4" Type="http://schemas.openxmlformats.org/officeDocument/2006/relationships/slideLayout" Target="../slideLayouts/slideLayout169.xml"/><Relationship Id="rId9" Type="http://schemas.openxmlformats.org/officeDocument/2006/relationships/slideLayout" Target="../slideLayouts/slideLayout174.xml"/><Relationship Id="rId14" Type="http://schemas.openxmlformats.org/officeDocument/2006/relationships/slideLayout" Target="../slideLayouts/slideLayout179.xml"/><Relationship Id="rId22" Type="http://schemas.openxmlformats.org/officeDocument/2006/relationships/slideLayout" Target="../slideLayouts/slideLayout187.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97.xml"/><Relationship Id="rId13" Type="http://schemas.openxmlformats.org/officeDocument/2006/relationships/slideLayout" Target="../slideLayouts/slideLayout202.xml"/><Relationship Id="rId18" Type="http://schemas.openxmlformats.org/officeDocument/2006/relationships/slideLayout" Target="../slideLayouts/slideLayout207.xml"/><Relationship Id="rId3" Type="http://schemas.openxmlformats.org/officeDocument/2006/relationships/slideLayout" Target="../slideLayouts/slideLayout192.xml"/><Relationship Id="rId21" Type="http://schemas.openxmlformats.org/officeDocument/2006/relationships/theme" Target="../theme/theme11.xml"/><Relationship Id="rId7" Type="http://schemas.openxmlformats.org/officeDocument/2006/relationships/slideLayout" Target="../slideLayouts/slideLayout196.xml"/><Relationship Id="rId12" Type="http://schemas.openxmlformats.org/officeDocument/2006/relationships/slideLayout" Target="../slideLayouts/slideLayout201.xml"/><Relationship Id="rId17" Type="http://schemas.openxmlformats.org/officeDocument/2006/relationships/slideLayout" Target="../slideLayouts/slideLayout206.xml"/><Relationship Id="rId2" Type="http://schemas.openxmlformats.org/officeDocument/2006/relationships/slideLayout" Target="../slideLayouts/slideLayout191.xml"/><Relationship Id="rId16" Type="http://schemas.openxmlformats.org/officeDocument/2006/relationships/slideLayout" Target="../slideLayouts/slideLayout205.xml"/><Relationship Id="rId20" Type="http://schemas.openxmlformats.org/officeDocument/2006/relationships/slideLayout" Target="../slideLayouts/slideLayout209.xml"/><Relationship Id="rId1" Type="http://schemas.openxmlformats.org/officeDocument/2006/relationships/slideLayout" Target="../slideLayouts/slideLayout190.xml"/><Relationship Id="rId6" Type="http://schemas.openxmlformats.org/officeDocument/2006/relationships/slideLayout" Target="../slideLayouts/slideLayout195.xml"/><Relationship Id="rId11" Type="http://schemas.openxmlformats.org/officeDocument/2006/relationships/slideLayout" Target="../slideLayouts/slideLayout200.xml"/><Relationship Id="rId5" Type="http://schemas.openxmlformats.org/officeDocument/2006/relationships/slideLayout" Target="../slideLayouts/slideLayout194.xml"/><Relationship Id="rId15" Type="http://schemas.openxmlformats.org/officeDocument/2006/relationships/slideLayout" Target="../slideLayouts/slideLayout204.xml"/><Relationship Id="rId10" Type="http://schemas.openxmlformats.org/officeDocument/2006/relationships/slideLayout" Target="../slideLayouts/slideLayout199.xml"/><Relationship Id="rId19" Type="http://schemas.openxmlformats.org/officeDocument/2006/relationships/slideLayout" Target="../slideLayouts/slideLayout208.xml"/><Relationship Id="rId4" Type="http://schemas.openxmlformats.org/officeDocument/2006/relationships/slideLayout" Target="../slideLayouts/slideLayout193.xml"/><Relationship Id="rId9" Type="http://schemas.openxmlformats.org/officeDocument/2006/relationships/slideLayout" Target="../slideLayouts/slideLayout198.xml"/><Relationship Id="rId14" Type="http://schemas.openxmlformats.org/officeDocument/2006/relationships/slideLayout" Target="../slideLayouts/slideLayout203.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217.xml"/><Relationship Id="rId13" Type="http://schemas.openxmlformats.org/officeDocument/2006/relationships/slideLayout" Target="../slideLayouts/slideLayout222.xml"/><Relationship Id="rId18" Type="http://schemas.openxmlformats.org/officeDocument/2006/relationships/slideLayout" Target="../slideLayouts/slideLayout227.xml"/><Relationship Id="rId3" Type="http://schemas.openxmlformats.org/officeDocument/2006/relationships/slideLayout" Target="../slideLayouts/slideLayout212.xml"/><Relationship Id="rId21" Type="http://schemas.openxmlformats.org/officeDocument/2006/relationships/slideLayout" Target="../slideLayouts/slideLayout230.xml"/><Relationship Id="rId7" Type="http://schemas.openxmlformats.org/officeDocument/2006/relationships/slideLayout" Target="../slideLayouts/slideLayout216.xml"/><Relationship Id="rId12" Type="http://schemas.openxmlformats.org/officeDocument/2006/relationships/slideLayout" Target="../slideLayouts/slideLayout221.xml"/><Relationship Id="rId17" Type="http://schemas.openxmlformats.org/officeDocument/2006/relationships/slideLayout" Target="../slideLayouts/slideLayout226.xml"/><Relationship Id="rId2" Type="http://schemas.openxmlformats.org/officeDocument/2006/relationships/slideLayout" Target="../slideLayouts/slideLayout211.xml"/><Relationship Id="rId16" Type="http://schemas.openxmlformats.org/officeDocument/2006/relationships/slideLayout" Target="../slideLayouts/slideLayout225.xml"/><Relationship Id="rId20" Type="http://schemas.openxmlformats.org/officeDocument/2006/relationships/slideLayout" Target="../slideLayouts/slideLayout229.xml"/><Relationship Id="rId1" Type="http://schemas.openxmlformats.org/officeDocument/2006/relationships/slideLayout" Target="../slideLayouts/slideLayout210.xml"/><Relationship Id="rId6" Type="http://schemas.openxmlformats.org/officeDocument/2006/relationships/slideLayout" Target="../slideLayouts/slideLayout215.xml"/><Relationship Id="rId11" Type="http://schemas.openxmlformats.org/officeDocument/2006/relationships/slideLayout" Target="../slideLayouts/slideLayout220.xml"/><Relationship Id="rId5" Type="http://schemas.openxmlformats.org/officeDocument/2006/relationships/slideLayout" Target="../slideLayouts/slideLayout214.xml"/><Relationship Id="rId15" Type="http://schemas.openxmlformats.org/officeDocument/2006/relationships/slideLayout" Target="../slideLayouts/slideLayout224.xml"/><Relationship Id="rId10" Type="http://schemas.openxmlformats.org/officeDocument/2006/relationships/slideLayout" Target="../slideLayouts/slideLayout219.xml"/><Relationship Id="rId19" Type="http://schemas.openxmlformats.org/officeDocument/2006/relationships/slideLayout" Target="../slideLayouts/slideLayout228.xml"/><Relationship Id="rId4" Type="http://schemas.openxmlformats.org/officeDocument/2006/relationships/slideLayout" Target="../slideLayouts/slideLayout213.xml"/><Relationship Id="rId9" Type="http://schemas.openxmlformats.org/officeDocument/2006/relationships/slideLayout" Target="../slideLayouts/slideLayout218.xml"/><Relationship Id="rId14" Type="http://schemas.openxmlformats.org/officeDocument/2006/relationships/slideLayout" Target="../slideLayouts/slideLayout223.xml"/><Relationship Id="rId22" Type="http://schemas.openxmlformats.org/officeDocument/2006/relationships/theme" Target="../theme/theme1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theme" Target="../theme/theme2.xml"/><Relationship Id="rId3" Type="http://schemas.openxmlformats.org/officeDocument/2006/relationships/slideLayout" Target="../slideLayouts/slideLayout22.xml"/><Relationship Id="rId7" Type="http://schemas.openxmlformats.org/officeDocument/2006/relationships/slideLayout" Target="../slideLayouts/slideLayout26.xml"/><Relationship Id="rId12" Type="http://schemas.openxmlformats.org/officeDocument/2006/relationships/slideLayout" Target="../slideLayouts/slideLayout31.xml"/><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0" Type="http://schemas.openxmlformats.org/officeDocument/2006/relationships/slideLayout" Target="../slideLayouts/slideLayout29.xml"/><Relationship Id="rId4" Type="http://schemas.openxmlformats.org/officeDocument/2006/relationships/slideLayout" Target="../slideLayouts/slideLayout23.xml"/><Relationship Id="rId9" Type="http://schemas.openxmlformats.org/officeDocument/2006/relationships/slideLayout" Target="../slideLayouts/slideLayout2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9.xml"/><Relationship Id="rId13" Type="http://schemas.openxmlformats.org/officeDocument/2006/relationships/theme" Target="../theme/theme3.xml"/><Relationship Id="rId3" Type="http://schemas.openxmlformats.org/officeDocument/2006/relationships/slideLayout" Target="../slideLayouts/slideLayout34.xml"/><Relationship Id="rId7" Type="http://schemas.openxmlformats.org/officeDocument/2006/relationships/slideLayout" Target="../slideLayouts/slideLayout38.xml"/><Relationship Id="rId12" Type="http://schemas.openxmlformats.org/officeDocument/2006/relationships/slideLayout" Target="../slideLayouts/slideLayout43.xml"/><Relationship Id="rId2" Type="http://schemas.openxmlformats.org/officeDocument/2006/relationships/slideLayout" Target="../slideLayouts/slideLayout33.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5" Type="http://schemas.openxmlformats.org/officeDocument/2006/relationships/slideLayout" Target="../slideLayouts/slideLayout36.xml"/><Relationship Id="rId10" Type="http://schemas.openxmlformats.org/officeDocument/2006/relationships/slideLayout" Target="../slideLayouts/slideLayout41.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image" Target="../media/image5.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1.xml"/><Relationship Id="rId13" Type="http://schemas.openxmlformats.org/officeDocument/2006/relationships/slideLayout" Target="../slideLayouts/slideLayout56.xml"/><Relationship Id="rId18" Type="http://schemas.openxmlformats.org/officeDocument/2006/relationships/image" Target="../media/image8.png"/><Relationship Id="rId3" Type="http://schemas.openxmlformats.org/officeDocument/2006/relationships/slideLayout" Target="../slideLayouts/slideLayout46.xml"/><Relationship Id="rId7" Type="http://schemas.openxmlformats.org/officeDocument/2006/relationships/slideLayout" Target="../slideLayouts/slideLayout50.xml"/><Relationship Id="rId12" Type="http://schemas.openxmlformats.org/officeDocument/2006/relationships/slideLayout" Target="../slideLayouts/slideLayout55.xml"/><Relationship Id="rId17" Type="http://schemas.openxmlformats.org/officeDocument/2006/relationships/theme" Target="../theme/theme4.xml"/><Relationship Id="rId2" Type="http://schemas.openxmlformats.org/officeDocument/2006/relationships/slideLayout" Target="../slideLayouts/slideLayout45.xml"/><Relationship Id="rId16" Type="http://schemas.openxmlformats.org/officeDocument/2006/relationships/slideLayout" Target="../slideLayouts/slideLayout59.xml"/><Relationship Id="rId1" Type="http://schemas.openxmlformats.org/officeDocument/2006/relationships/slideLayout" Target="../slideLayouts/slideLayout44.xml"/><Relationship Id="rId6" Type="http://schemas.openxmlformats.org/officeDocument/2006/relationships/slideLayout" Target="../slideLayouts/slideLayout49.xml"/><Relationship Id="rId11" Type="http://schemas.openxmlformats.org/officeDocument/2006/relationships/slideLayout" Target="../slideLayouts/slideLayout54.xml"/><Relationship Id="rId5" Type="http://schemas.openxmlformats.org/officeDocument/2006/relationships/slideLayout" Target="../slideLayouts/slideLayout48.xml"/><Relationship Id="rId15" Type="http://schemas.openxmlformats.org/officeDocument/2006/relationships/slideLayout" Target="../slideLayouts/slideLayout58.xml"/><Relationship Id="rId10" Type="http://schemas.openxmlformats.org/officeDocument/2006/relationships/slideLayout" Target="../slideLayouts/slideLayout53.xml"/><Relationship Id="rId4" Type="http://schemas.openxmlformats.org/officeDocument/2006/relationships/slideLayout" Target="../slideLayouts/slideLayout47.xml"/><Relationship Id="rId9" Type="http://schemas.openxmlformats.org/officeDocument/2006/relationships/slideLayout" Target="../slideLayouts/slideLayout52.xml"/><Relationship Id="rId14" Type="http://schemas.openxmlformats.org/officeDocument/2006/relationships/slideLayout" Target="../slideLayouts/slideLayout57.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7.xml"/><Relationship Id="rId13" Type="http://schemas.openxmlformats.org/officeDocument/2006/relationships/slideLayout" Target="../slideLayouts/slideLayout72.xml"/><Relationship Id="rId18" Type="http://schemas.openxmlformats.org/officeDocument/2006/relationships/slideLayout" Target="../slideLayouts/slideLayout77.xml"/><Relationship Id="rId3" Type="http://schemas.openxmlformats.org/officeDocument/2006/relationships/slideLayout" Target="../slideLayouts/slideLayout62.xml"/><Relationship Id="rId21" Type="http://schemas.openxmlformats.org/officeDocument/2006/relationships/slideLayout" Target="../slideLayouts/slideLayout80.xml"/><Relationship Id="rId7" Type="http://schemas.openxmlformats.org/officeDocument/2006/relationships/slideLayout" Target="../slideLayouts/slideLayout66.xml"/><Relationship Id="rId12" Type="http://schemas.openxmlformats.org/officeDocument/2006/relationships/slideLayout" Target="../slideLayouts/slideLayout71.xml"/><Relationship Id="rId17" Type="http://schemas.openxmlformats.org/officeDocument/2006/relationships/slideLayout" Target="../slideLayouts/slideLayout76.xml"/><Relationship Id="rId2" Type="http://schemas.openxmlformats.org/officeDocument/2006/relationships/slideLayout" Target="../slideLayouts/slideLayout61.xml"/><Relationship Id="rId16" Type="http://schemas.openxmlformats.org/officeDocument/2006/relationships/slideLayout" Target="../slideLayouts/slideLayout75.xml"/><Relationship Id="rId20" Type="http://schemas.openxmlformats.org/officeDocument/2006/relationships/slideLayout" Target="../slideLayouts/slideLayout79.xml"/><Relationship Id="rId1" Type="http://schemas.openxmlformats.org/officeDocument/2006/relationships/slideLayout" Target="../slideLayouts/slideLayout60.xml"/><Relationship Id="rId6" Type="http://schemas.openxmlformats.org/officeDocument/2006/relationships/slideLayout" Target="../slideLayouts/slideLayout65.xml"/><Relationship Id="rId11" Type="http://schemas.openxmlformats.org/officeDocument/2006/relationships/slideLayout" Target="../slideLayouts/slideLayout70.xml"/><Relationship Id="rId24" Type="http://schemas.openxmlformats.org/officeDocument/2006/relationships/theme" Target="../theme/theme5.xml"/><Relationship Id="rId5" Type="http://schemas.openxmlformats.org/officeDocument/2006/relationships/slideLayout" Target="../slideLayouts/slideLayout64.xml"/><Relationship Id="rId15" Type="http://schemas.openxmlformats.org/officeDocument/2006/relationships/slideLayout" Target="../slideLayouts/slideLayout74.xml"/><Relationship Id="rId23" Type="http://schemas.openxmlformats.org/officeDocument/2006/relationships/slideLayout" Target="../slideLayouts/slideLayout82.xml"/><Relationship Id="rId10" Type="http://schemas.openxmlformats.org/officeDocument/2006/relationships/slideLayout" Target="../slideLayouts/slideLayout69.xml"/><Relationship Id="rId19" Type="http://schemas.openxmlformats.org/officeDocument/2006/relationships/slideLayout" Target="../slideLayouts/slideLayout78.xml"/><Relationship Id="rId4" Type="http://schemas.openxmlformats.org/officeDocument/2006/relationships/slideLayout" Target="../slideLayouts/slideLayout63.xml"/><Relationship Id="rId9" Type="http://schemas.openxmlformats.org/officeDocument/2006/relationships/slideLayout" Target="../slideLayouts/slideLayout68.xml"/><Relationship Id="rId14" Type="http://schemas.openxmlformats.org/officeDocument/2006/relationships/slideLayout" Target="../slideLayouts/slideLayout73.xml"/><Relationship Id="rId22" Type="http://schemas.openxmlformats.org/officeDocument/2006/relationships/slideLayout" Target="../slideLayouts/slideLayout81.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90.xml"/><Relationship Id="rId13" Type="http://schemas.openxmlformats.org/officeDocument/2006/relationships/slideLayout" Target="../slideLayouts/slideLayout95.xml"/><Relationship Id="rId3" Type="http://schemas.openxmlformats.org/officeDocument/2006/relationships/slideLayout" Target="../slideLayouts/slideLayout85.xml"/><Relationship Id="rId7" Type="http://schemas.openxmlformats.org/officeDocument/2006/relationships/slideLayout" Target="../slideLayouts/slideLayout89.xml"/><Relationship Id="rId12" Type="http://schemas.openxmlformats.org/officeDocument/2006/relationships/slideLayout" Target="../slideLayouts/slideLayout94.xml"/><Relationship Id="rId17" Type="http://schemas.openxmlformats.org/officeDocument/2006/relationships/image" Target="../media/image13.png"/><Relationship Id="rId2" Type="http://schemas.openxmlformats.org/officeDocument/2006/relationships/slideLayout" Target="../slideLayouts/slideLayout84.xml"/><Relationship Id="rId16" Type="http://schemas.openxmlformats.org/officeDocument/2006/relationships/theme" Target="../theme/theme6.xml"/><Relationship Id="rId1" Type="http://schemas.openxmlformats.org/officeDocument/2006/relationships/slideLayout" Target="../slideLayouts/slideLayout83.xml"/><Relationship Id="rId6" Type="http://schemas.openxmlformats.org/officeDocument/2006/relationships/slideLayout" Target="../slideLayouts/slideLayout88.xml"/><Relationship Id="rId11" Type="http://schemas.openxmlformats.org/officeDocument/2006/relationships/slideLayout" Target="../slideLayouts/slideLayout93.xml"/><Relationship Id="rId5" Type="http://schemas.openxmlformats.org/officeDocument/2006/relationships/slideLayout" Target="../slideLayouts/slideLayout87.xml"/><Relationship Id="rId15" Type="http://schemas.openxmlformats.org/officeDocument/2006/relationships/slideLayout" Target="../slideLayouts/slideLayout97.xml"/><Relationship Id="rId10" Type="http://schemas.openxmlformats.org/officeDocument/2006/relationships/slideLayout" Target="../slideLayouts/slideLayout92.xml"/><Relationship Id="rId4" Type="http://schemas.openxmlformats.org/officeDocument/2006/relationships/slideLayout" Target="../slideLayouts/slideLayout86.xml"/><Relationship Id="rId9" Type="http://schemas.openxmlformats.org/officeDocument/2006/relationships/slideLayout" Target="../slideLayouts/slideLayout91.xml"/><Relationship Id="rId14" Type="http://schemas.openxmlformats.org/officeDocument/2006/relationships/slideLayout" Target="../slideLayouts/slideLayout9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05.xml"/><Relationship Id="rId13" Type="http://schemas.openxmlformats.org/officeDocument/2006/relationships/slideLayout" Target="../slideLayouts/slideLayout110.xml"/><Relationship Id="rId18" Type="http://schemas.openxmlformats.org/officeDocument/2006/relationships/slideLayout" Target="../slideLayouts/slideLayout115.xml"/><Relationship Id="rId26" Type="http://schemas.openxmlformats.org/officeDocument/2006/relationships/slideLayout" Target="../slideLayouts/slideLayout123.xml"/><Relationship Id="rId3" Type="http://schemas.openxmlformats.org/officeDocument/2006/relationships/slideLayout" Target="../slideLayouts/slideLayout100.xml"/><Relationship Id="rId21" Type="http://schemas.openxmlformats.org/officeDocument/2006/relationships/slideLayout" Target="../slideLayouts/slideLayout118.xml"/><Relationship Id="rId34" Type="http://schemas.openxmlformats.org/officeDocument/2006/relationships/slideLayout" Target="../slideLayouts/slideLayout131.xml"/><Relationship Id="rId7" Type="http://schemas.openxmlformats.org/officeDocument/2006/relationships/slideLayout" Target="../slideLayouts/slideLayout104.xml"/><Relationship Id="rId12" Type="http://schemas.openxmlformats.org/officeDocument/2006/relationships/slideLayout" Target="../slideLayouts/slideLayout109.xml"/><Relationship Id="rId17" Type="http://schemas.openxmlformats.org/officeDocument/2006/relationships/slideLayout" Target="../slideLayouts/slideLayout114.xml"/><Relationship Id="rId25" Type="http://schemas.openxmlformats.org/officeDocument/2006/relationships/slideLayout" Target="../slideLayouts/slideLayout122.xml"/><Relationship Id="rId33" Type="http://schemas.openxmlformats.org/officeDocument/2006/relationships/slideLayout" Target="../slideLayouts/slideLayout130.xml"/><Relationship Id="rId2" Type="http://schemas.openxmlformats.org/officeDocument/2006/relationships/slideLayout" Target="../slideLayouts/slideLayout99.xml"/><Relationship Id="rId16" Type="http://schemas.openxmlformats.org/officeDocument/2006/relationships/slideLayout" Target="../slideLayouts/slideLayout113.xml"/><Relationship Id="rId20" Type="http://schemas.openxmlformats.org/officeDocument/2006/relationships/slideLayout" Target="../slideLayouts/slideLayout117.xml"/><Relationship Id="rId29" Type="http://schemas.openxmlformats.org/officeDocument/2006/relationships/slideLayout" Target="../slideLayouts/slideLayout126.xml"/><Relationship Id="rId1" Type="http://schemas.openxmlformats.org/officeDocument/2006/relationships/slideLayout" Target="../slideLayouts/slideLayout98.xml"/><Relationship Id="rId6" Type="http://schemas.openxmlformats.org/officeDocument/2006/relationships/slideLayout" Target="../slideLayouts/slideLayout103.xml"/><Relationship Id="rId11" Type="http://schemas.openxmlformats.org/officeDocument/2006/relationships/slideLayout" Target="../slideLayouts/slideLayout108.xml"/><Relationship Id="rId24" Type="http://schemas.openxmlformats.org/officeDocument/2006/relationships/slideLayout" Target="../slideLayouts/slideLayout121.xml"/><Relationship Id="rId32" Type="http://schemas.openxmlformats.org/officeDocument/2006/relationships/slideLayout" Target="../slideLayouts/slideLayout129.xml"/><Relationship Id="rId37" Type="http://schemas.openxmlformats.org/officeDocument/2006/relationships/image" Target="../media/image17.png"/><Relationship Id="rId5" Type="http://schemas.openxmlformats.org/officeDocument/2006/relationships/slideLayout" Target="../slideLayouts/slideLayout102.xml"/><Relationship Id="rId15" Type="http://schemas.openxmlformats.org/officeDocument/2006/relationships/slideLayout" Target="../slideLayouts/slideLayout112.xml"/><Relationship Id="rId23" Type="http://schemas.openxmlformats.org/officeDocument/2006/relationships/slideLayout" Target="../slideLayouts/slideLayout120.xml"/><Relationship Id="rId28" Type="http://schemas.openxmlformats.org/officeDocument/2006/relationships/slideLayout" Target="../slideLayouts/slideLayout125.xml"/><Relationship Id="rId36" Type="http://schemas.openxmlformats.org/officeDocument/2006/relationships/image" Target="../media/image16.png"/><Relationship Id="rId10" Type="http://schemas.openxmlformats.org/officeDocument/2006/relationships/slideLayout" Target="../slideLayouts/slideLayout107.xml"/><Relationship Id="rId19" Type="http://schemas.openxmlformats.org/officeDocument/2006/relationships/slideLayout" Target="../slideLayouts/slideLayout116.xml"/><Relationship Id="rId31" Type="http://schemas.openxmlformats.org/officeDocument/2006/relationships/slideLayout" Target="../slideLayouts/slideLayout128.xml"/><Relationship Id="rId4" Type="http://schemas.openxmlformats.org/officeDocument/2006/relationships/slideLayout" Target="../slideLayouts/slideLayout101.xml"/><Relationship Id="rId9" Type="http://schemas.openxmlformats.org/officeDocument/2006/relationships/slideLayout" Target="../slideLayouts/slideLayout106.xml"/><Relationship Id="rId14" Type="http://schemas.openxmlformats.org/officeDocument/2006/relationships/slideLayout" Target="../slideLayouts/slideLayout111.xml"/><Relationship Id="rId22" Type="http://schemas.openxmlformats.org/officeDocument/2006/relationships/slideLayout" Target="../slideLayouts/slideLayout119.xml"/><Relationship Id="rId27" Type="http://schemas.openxmlformats.org/officeDocument/2006/relationships/slideLayout" Target="../slideLayouts/slideLayout124.xml"/><Relationship Id="rId30" Type="http://schemas.openxmlformats.org/officeDocument/2006/relationships/slideLayout" Target="../slideLayouts/slideLayout127.xml"/><Relationship Id="rId35"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39.xml"/><Relationship Id="rId13" Type="http://schemas.openxmlformats.org/officeDocument/2006/relationships/slideLayout" Target="../slideLayouts/slideLayout144.xml"/><Relationship Id="rId18" Type="http://schemas.openxmlformats.org/officeDocument/2006/relationships/slideLayout" Target="../slideLayouts/slideLayout149.xml"/><Relationship Id="rId3" Type="http://schemas.openxmlformats.org/officeDocument/2006/relationships/slideLayout" Target="../slideLayouts/slideLayout134.xml"/><Relationship Id="rId21" Type="http://schemas.openxmlformats.org/officeDocument/2006/relationships/slideLayout" Target="../slideLayouts/slideLayout152.xml"/><Relationship Id="rId7" Type="http://schemas.openxmlformats.org/officeDocument/2006/relationships/slideLayout" Target="../slideLayouts/slideLayout138.xml"/><Relationship Id="rId12" Type="http://schemas.openxmlformats.org/officeDocument/2006/relationships/slideLayout" Target="../slideLayouts/slideLayout143.xml"/><Relationship Id="rId17" Type="http://schemas.openxmlformats.org/officeDocument/2006/relationships/slideLayout" Target="../slideLayouts/slideLayout148.xml"/><Relationship Id="rId2" Type="http://schemas.openxmlformats.org/officeDocument/2006/relationships/slideLayout" Target="../slideLayouts/slideLayout133.xml"/><Relationship Id="rId16" Type="http://schemas.openxmlformats.org/officeDocument/2006/relationships/slideLayout" Target="../slideLayouts/slideLayout147.xml"/><Relationship Id="rId20" Type="http://schemas.openxmlformats.org/officeDocument/2006/relationships/slideLayout" Target="../slideLayouts/slideLayout151.xml"/><Relationship Id="rId1" Type="http://schemas.openxmlformats.org/officeDocument/2006/relationships/slideLayout" Target="../slideLayouts/slideLayout132.xml"/><Relationship Id="rId6" Type="http://schemas.openxmlformats.org/officeDocument/2006/relationships/slideLayout" Target="../slideLayouts/slideLayout137.xml"/><Relationship Id="rId11" Type="http://schemas.openxmlformats.org/officeDocument/2006/relationships/slideLayout" Target="../slideLayouts/slideLayout142.xml"/><Relationship Id="rId24" Type="http://schemas.openxmlformats.org/officeDocument/2006/relationships/theme" Target="../theme/theme8.xml"/><Relationship Id="rId5" Type="http://schemas.openxmlformats.org/officeDocument/2006/relationships/slideLayout" Target="../slideLayouts/slideLayout136.xml"/><Relationship Id="rId15" Type="http://schemas.openxmlformats.org/officeDocument/2006/relationships/slideLayout" Target="../slideLayouts/slideLayout146.xml"/><Relationship Id="rId23" Type="http://schemas.openxmlformats.org/officeDocument/2006/relationships/slideLayout" Target="../slideLayouts/slideLayout154.xml"/><Relationship Id="rId10" Type="http://schemas.openxmlformats.org/officeDocument/2006/relationships/slideLayout" Target="../slideLayouts/slideLayout141.xml"/><Relationship Id="rId19" Type="http://schemas.openxmlformats.org/officeDocument/2006/relationships/slideLayout" Target="../slideLayouts/slideLayout150.xml"/><Relationship Id="rId4" Type="http://schemas.openxmlformats.org/officeDocument/2006/relationships/slideLayout" Target="../slideLayouts/slideLayout135.xml"/><Relationship Id="rId9" Type="http://schemas.openxmlformats.org/officeDocument/2006/relationships/slideLayout" Target="../slideLayouts/slideLayout140.xml"/><Relationship Id="rId14" Type="http://schemas.openxmlformats.org/officeDocument/2006/relationships/slideLayout" Target="../slideLayouts/slideLayout145.xml"/><Relationship Id="rId22" Type="http://schemas.openxmlformats.org/officeDocument/2006/relationships/slideLayout" Target="../slideLayouts/slideLayout153.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62.xml"/><Relationship Id="rId3" Type="http://schemas.openxmlformats.org/officeDocument/2006/relationships/slideLayout" Target="../slideLayouts/slideLayout157.xml"/><Relationship Id="rId7" Type="http://schemas.openxmlformats.org/officeDocument/2006/relationships/slideLayout" Target="../slideLayouts/slideLayout161.xml"/><Relationship Id="rId12" Type="http://schemas.openxmlformats.org/officeDocument/2006/relationships/theme" Target="../theme/theme9.xml"/><Relationship Id="rId2" Type="http://schemas.openxmlformats.org/officeDocument/2006/relationships/slideLayout" Target="../slideLayouts/slideLayout156.xml"/><Relationship Id="rId1" Type="http://schemas.openxmlformats.org/officeDocument/2006/relationships/slideLayout" Target="../slideLayouts/slideLayout155.xml"/><Relationship Id="rId6" Type="http://schemas.openxmlformats.org/officeDocument/2006/relationships/slideLayout" Target="../slideLayouts/slideLayout160.xml"/><Relationship Id="rId11" Type="http://schemas.openxmlformats.org/officeDocument/2006/relationships/slideLayout" Target="../slideLayouts/slideLayout165.xml"/><Relationship Id="rId5" Type="http://schemas.openxmlformats.org/officeDocument/2006/relationships/slideLayout" Target="../slideLayouts/slideLayout159.xml"/><Relationship Id="rId10" Type="http://schemas.openxmlformats.org/officeDocument/2006/relationships/slideLayout" Target="../slideLayouts/slideLayout164.xml"/><Relationship Id="rId4" Type="http://schemas.openxmlformats.org/officeDocument/2006/relationships/slideLayout" Target="../slideLayouts/slideLayout158.xml"/><Relationship Id="rId9" Type="http://schemas.openxmlformats.org/officeDocument/2006/relationships/slideLayout" Target="../slideLayouts/slideLayout16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spAutoFit/>
          </a:bodyPr>
          <a:lstStyle/>
          <a:p>
            <a:r>
              <a:rPr lang="es-ES_tradnl"/>
              <a:t>Click to edit Master title style</a:t>
            </a:r>
            <a:endParaRPr lang="en-US" dirty="0"/>
          </a:p>
        </p:txBody>
      </p:sp>
      <p:sp>
        <p:nvSpPr>
          <p:cNvPr id="4" name="Text Placeholder 3"/>
          <p:cNvSpPr>
            <a:spLocks noGrp="1"/>
          </p:cNvSpPr>
          <p:nvPr>
            <p:ph type="body" idx="1"/>
          </p:nvPr>
        </p:nvSpPr>
        <p:spPr>
          <a:xfrm>
            <a:off x="520700" y="1447800"/>
            <a:ext cx="11152188" cy="5181600"/>
          </a:xfrm>
          <a:prstGeom prst="rect">
            <a:avLst/>
          </a:prstGeom>
        </p:spPr>
        <p:txBody>
          <a:bodyPr vert="horz" lIns="0" tIns="0" rIns="0" bIns="0" rtlCol="0">
            <a:noAutofit/>
          </a:body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dirty="0"/>
          </a:p>
        </p:txBody>
      </p:sp>
    </p:spTree>
    <p:extLst>
      <p:ext uri="{BB962C8B-B14F-4D97-AF65-F5344CB8AC3E}">
        <p14:creationId xmlns:p14="http://schemas.microsoft.com/office/powerpoint/2010/main" val="871470716"/>
      </p:ext>
    </p:extLst>
  </p:cSld>
  <p:clrMap bg1="dk1" tx1="lt1" bg2="dk2" tx2="lt2" accent1="accent1" accent2="accent2" accent3="accent3" accent4="accent4" accent5="accent5" accent6="accent6" hlink="hlink" folHlink="folHlink"/>
  <p:sldLayoutIdLst>
    <p:sldLayoutId id="2147484083" r:id="rId1"/>
    <p:sldLayoutId id="2147484084" r:id="rId2"/>
    <p:sldLayoutId id="2147484097" r:id="rId3"/>
    <p:sldLayoutId id="2147484085" r:id="rId4"/>
    <p:sldLayoutId id="2147484086" r:id="rId5"/>
    <p:sldLayoutId id="2147484087" r:id="rId6"/>
    <p:sldLayoutId id="2147484088" r:id="rId7"/>
    <p:sldLayoutId id="2147484089" r:id="rId8"/>
    <p:sldLayoutId id="2147484090" r:id="rId9"/>
    <p:sldLayoutId id="2147484092" r:id="rId10"/>
    <p:sldLayoutId id="2147484098" r:id="rId11"/>
    <p:sldLayoutId id="2147484100" r:id="rId12"/>
    <p:sldLayoutId id="2147484099" r:id="rId13"/>
    <p:sldLayoutId id="2147484093" r:id="rId14"/>
    <p:sldLayoutId id="2147484094" r:id="rId15"/>
    <p:sldLayoutId id="2147484095" r:id="rId16"/>
    <p:sldLayoutId id="2147484096" r:id="rId17"/>
    <p:sldLayoutId id="2147484127" r:id="rId18"/>
    <p:sldLayoutId id="2147484161" r:id="rId19"/>
  </p:sldLayoutIdLst>
  <p:transition>
    <p:fade/>
  </p:transition>
  <p:txStyles>
    <p:titleStyle>
      <a:lvl1pPr algn="l" defTabSz="914363" rtl="0" eaLnBrk="1" latinLnBrk="0" hangingPunct="1">
        <a:lnSpc>
          <a:spcPct val="90000"/>
        </a:lnSpc>
        <a:spcBef>
          <a:spcPct val="0"/>
        </a:spcBef>
        <a:buNone/>
        <a:defRPr lang="en-US" sz="5400" b="0" kern="1200" cap="none" spc="-100" baseline="0" dirty="0" smtClean="0">
          <a:ln w="3175">
            <a:noFill/>
          </a:ln>
          <a:solidFill>
            <a:schemeClr val="bg2">
              <a:alpha val="99000"/>
            </a:schemeClr>
          </a:soli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bg1">
              <a:lumMod val="75000"/>
              <a:lumOff val="25000"/>
              <a:alpha val="99000"/>
            </a:schemeClr>
          </a:solidFill>
          <a:latin typeface="+mn-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bg1">
              <a:lumMod val="75000"/>
              <a:lumOff val="25000"/>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bg1">
              <a:lumMod val="75000"/>
              <a:lumOff val="25000"/>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bg1">
              <a:lumMod val="75000"/>
              <a:lumOff val="25000"/>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bg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007ED7"/>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3"/>
            <a:ext cx="11652805"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172" y="1189178"/>
            <a:ext cx="11650486"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18" name="Group 17"/>
          <p:cNvGrpSpPr/>
          <p:nvPr userDrawn="1"/>
        </p:nvGrpSpPr>
        <p:grpSpPr>
          <a:xfrm>
            <a:off x="12367681" y="-8231"/>
            <a:ext cx="936611" cy="5662633"/>
            <a:chOff x="12618967" y="-8396"/>
            <a:chExt cx="955641" cy="5775361"/>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Blue</a:t>
                </a:r>
              </a:p>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R:0 G:120 B:215</a:t>
                </a: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7965">
                          <a:srgbClr val="000000"/>
                        </a:gs>
                        <a:gs pos="28319">
                          <a:srgbClr val="000000"/>
                        </a:gs>
                      </a:gsLst>
                      <a:lin ang="5400000" scaled="0"/>
                    </a:gradFill>
                    <a:effectLst/>
                    <a:uLnTx/>
                    <a:uFillTx/>
                    <a:latin typeface="Segoe UI"/>
                    <a:ea typeface="Segoe UI" pitchFamily="34" charset="0"/>
                    <a:cs typeface="Segoe UI" pitchFamily="34" charset="0"/>
                  </a:rPr>
                  <a:t>Cyan</a:t>
                </a:r>
              </a:p>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7965">
                          <a:srgbClr val="000000"/>
                        </a:gs>
                        <a:gs pos="28319">
                          <a:srgbClr val="000000"/>
                        </a:gs>
                      </a:gsLst>
                      <a:lin ang="5400000" scaled="0"/>
                    </a:gradFill>
                    <a:effectLst/>
                    <a:uLnTx/>
                    <a:uFillTx/>
                    <a:latin typeface="Segoe UI"/>
                    <a:ea typeface="Segoe UI" pitchFamily="34" charset="0"/>
                    <a:cs typeface="Segoe UI" pitchFamily="34" charset="0"/>
                  </a:rPr>
                  <a:t>R:0 G:188 B:242</a:t>
                </a:r>
              </a:p>
            </p:txBody>
          </p:sp>
          <p:sp>
            <p:nvSpPr>
              <p:cNvPr id="41" name="Rectangle 40"/>
              <p:cNvSpPr/>
              <p:nvPr userDrawn="1"/>
            </p:nvSpPr>
            <p:spPr bwMode="auto">
              <a:xfrm>
                <a:off x="158673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Light Gray</a:t>
                </a:r>
              </a:p>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R:210 G:210 B:210</a:t>
                </a:r>
              </a:p>
            </p:txBody>
          </p:sp>
          <p:sp>
            <p:nvSpPr>
              <p:cNvPr id="42" name="Rectangle 41"/>
              <p:cNvSpPr/>
              <p:nvPr userDrawn="1"/>
            </p:nvSpPr>
            <p:spPr bwMode="auto">
              <a:xfrm>
                <a:off x="2505456" y="4543426"/>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Blue</a:t>
                </a:r>
              </a:p>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R:0 G:32 B:80</a:t>
                </a: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Gray</a:t>
                </a:r>
              </a:p>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R:80 G:80 B:80</a:t>
                </a: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Gray</a:t>
                </a:r>
              </a:p>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R:115 G:115 B:115</a:t>
                </a: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Purple</a:t>
                </a:r>
              </a:p>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R:92 G:45 B:145</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Orange</a:t>
                </a:r>
              </a:p>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R:216 G:59 B:1</a:t>
                </a:r>
              </a:p>
            </p:txBody>
          </p:sp>
          <p:sp>
            <p:nvSpPr>
              <p:cNvPr id="35" name="Rectangle 34"/>
              <p:cNvSpPr/>
              <p:nvPr userDrawn="1"/>
            </p:nvSpPr>
            <p:spPr bwMode="auto">
              <a:xfrm>
                <a:off x="4476564" y="4543426"/>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Green</a:t>
                </a:r>
              </a:p>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R:16 G:124 B:16</a:t>
                </a:r>
              </a:p>
            </p:txBody>
          </p:sp>
        </p:grpSp>
        <p:sp>
          <p:nvSpPr>
            <p:cNvPr id="28" name="TextBox 27"/>
            <p:cNvSpPr txBox="1"/>
            <p:nvPr userDrawn="1"/>
          </p:nvSpPr>
          <p:spPr>
            <a:xfrm rot="5400000">
              <a:off x="12979639" y="256928"/>
              <a:ext cx="860293" cy="329645"/>
            </a:xfrm>
            <a:prstGeom prst="rect">
              <a:avLst/>
            </a:prstGeom>
            <a:noFill/>
          </p:spPr>
          <p:txBody>
            <a:bodyPr wrap="none" lIns="0" tIns="91440" rIns="182880" bIns="91440" rtlCol="0">
              <a:spAutoFit/>
            </a:bodyPr>
            <a:lstStyle/>
            <a:p>
              <a:pPr marL="0" marR="0" lvl="0" indent="0" algn="l" defTabSz="913918" rtl="0" eaLnBrk="1" fontAlgn="auto" latinLnBrk="0" hangingPunct="1">
                <a:lnSpc>
                  <a:spcPct val="90000"/>
                </a:lnSpc>
                <a:spcBef>
                  <a:spcPts val="0"/>
                </a:spcBef>
                <a:spcAft>
                  <a:spcPts val="588"/>
                </a:spcAft>
                <a:buClrTx/>
                <a:buSzTx/>
                <a:buFontTx/>
                <a:buNone/>
                <a:tabLst/>
                <a:defRPr/>
              </a:pPr>
              <a:r>
                <a:rPr kumimoji="0" lang="en-US" sz="98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Main colors</a:t>
              </a:r>
            </a:p>
          </p:txBody>
        </p:sp>
        <p:sp>
          <p:nvSpPr>
            <p:cNvPr id="32" name="TextBox 31"/>
            <p:cNvSpPr txBox="1"/>
            <p:nvPr userDrawn="1"/>
          </p:nvSpPr>
          <p:spPr>
            <a:xfrm rot="5400000">
              <a:off x="11746692" y="4228746"/>
              <a:ext cx="2647253" cy="326834"/>
            </a:xfrm>
            <a:prstGeom prst="rect">
              <a:avLst/>
            </a:prstGeom>
            <a:noFill/>
          </p:spPr>
          <p:txBody>
            <a:bodyPr wrap="none" lIns="0" tIns="91440" rIns="182880" bIns="91440" rtlCol="0">
              <a:spAutoFit/>
            </a:bodyPr>
            <a:lstStyle/>
            <a:p>
              <a:pPr marL="0" marR="0" lvl="0" indent="0" algn="l" defTabSz="913918" rtl="0" eaLnBrk="1" fontAlgn="auto" latinLnBrk="0" hangingPunct="1">
                <a:lnSpc>
                  <a:spcPct val="90000"/>
                </a:lnSpc>
                <a:spcBef>
                  <a:spcPts val="0"/>
                </a:spcBef>
                <a:spcAft>
                  <a:spcPts val="588"/>
                </a:spcAft>
                <a:buClrTx/>
                <a:buSzTx/>
                <a:buFontTx/>
                <a:buNone/>
                <a:tabLst/>
                <a:defRPr/>
              </a:pPr>
              <a:r>
                <a:rPr kumimoji="0" lang="en-US" sz="98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Secondary colors (use only when necessary)</a:t>
              </a:r>
            </a:p>
          </p:txBody>
        </p:sp>
      </p:grpSp>
    </p:spTree>
    <p:extLst>
      <p:ext uri="{BB962C8B-B14F-4D97-AF65-F5344CB8AC3E}">
        <p14:creationId xmlns:p14="http://schemas.microsoft.com/office/powerpoint/2010/main" val="3898700088"/>
      </p:ext>
    </p:extLst>
  </p:cSld>
  <p:clrMap bg1="lt1" tx1="dk1" bg2="lt2" tx2="dk2" accent1="accent1" accent2="accent2" accent3="accent3" accent4="accent4" accent5="accent5" accent6="accent6" hlink="hlink" folHlink="folHlink"/>
  <p:sldLayoutIdLst>
    <p:sldLayoutId id="2147484274" r:id="rId1"/>
    <p:sldLayoutId id="2147484275" r:id="rId2"/>
    <p:sldLayoutId id="2147484276" r:id="rId3"/>
    <p:sldLayoutId id="2147484277" r:id="rId4"/>
    <p:sldLayoutId id="2147484278" r:id="rId5"/>
    <p:sldLayoutId id="2147484279" r:id="rId6"/>
    <p:sldLayoutId id="2147484280" r:id="rId7"/>
    <p:sldLayoutId id="2147484281" r:id="rId8"/>
    <p:sldLayoutId id="2147484282" r:id="rId9"/>
    <p:sldLayoutId id="2147484283" r:id="rId10"/>
    <p:sldLayoutId id="2147484284" r:id="rId11"/>
    <p:sldLayoutId id="2147484285" r:id="rId12"/>
    <p:sldLayoutId id="2147484286" r:id="rId13"/>
    <p:sldLayoutId id="2147484287" r:id="rId14"/>
    <p:sldLayoutId id="2147484288" r:id="rId15"/>
    <p:sldLayoutId id="2147484289" r:id="rId16"/>
    <p:sldLayoutId id="2147484290" r:id="rId17"/>
    <p:sldLayoutId id="2147484291" r:id="rId18"/>
    <p:sldLayoutId id="2147484292" r:id="rId19"/>
    <p:sldLayoutId id="2147484293" r:id="rId20"/>
    <p:sldLayoutId id="2147484294" r:id="rId21"/>
    <p:sldLayoutId id="2147484295" r:id="rId22"/>
    <p:sldLayoutId id="2147484296" r:id="rId23"/>
    <p:sldLayoutId id="2147484297" r:id="rId24"/>
  </p:sldLayoutIdLst>
  <p:transition>
    <p:fade/>
  </p:transition>
  <p:txStyles>
    <p:titleStyle>
      <a:lvl1pPr algn="l" defTabSz="913918" rtl="0" eaLnBrk="1" latinLnBrk="0" hangingPunct="1">
        <a:lnSpc>
          <a:spcPct val="90000"/>
        </a:lnSpc>
        <a:spcBef>
          <a:spcPct val="0"/>
        </a:spcBef>
        <a:buNone/>
        <a:defRPr lang="en-US" sz="470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5979" marR="0" indent="-335979" algn="l" defTabSz="913918" rtl="0" eaLnBrk="1" fontAlgn="auto" latinLnBrk="0" hangingPunct="1">
        <a:lnSpc>
          <a:spcPct val="90000"/>
        </a:lnSpc>
        <a:spcBef>
          <a:spcPct val="20000"/>
        </a:spcBef>
        <a:spcAft>
          <a:spcPts val="0"/>
        </a:spcAft>
        <a:buClrTx/>
        <a:buSzPct val="90000"/>
        <a:buFont typeface="Arial" pitchFamily="34" charset="0"/>
        <a:buChar char="•"/>
        <a:tabLst/>
        <a:defRPr sz="3919" kern="1200" spc="0" baseline="0">
          <a:gradFill>
            <a:gsLst>
              <a:gs pos="1250">
                <a:schemeClr val="tx1"/>
              </a:gs>
              <a:gs pos="100000">
                <a:schemeClr val="tx1"/>
              </a:gs>
            </a:gsLst>
            <a:lin ang="5400000" scaled="0"/>
          </a:gradFill>
          <a:latin typeface="+mj-lt"/>
          <a:ea typeface="+mn-ea"/>
          <a:cs typeface="+mn-cs"/>
        </a:defRPr>
      </a:lvl1pPr>
      <a:lvl2pPr marL="572409" marR="0" indent="-236429" algn="l" defTabSz="913918" rtl="0" eaLnBrk="1" fontAlgn="auto" latinLnBrk="0" hangingPunct="1">
        <a:lnSpc>
          <a:spcPct val="90000"/>
        </a:lnSpc>
        <a:spcBef>
          <a:spcPct val="20000"/>
        </a:spcBef>
        <a:spcAft>
          <a:spcPts val="0"/>
        </a:spcAft>
        <a:buClrTx/>
        <a:buSzPct val="90000"/>
        <a:buFont typeface="Arial" pitchFamily="34" charset="0"/>
        <a:buChar char="•"/>
        <a:tabLst/>
        <a:defRPr sz="2352" kern="1200" spc="0" baseline="0">
          <a:gradFill>
            <a:gsLst>
              <a:gs pos="1250">
                <a:schemeClr val="tx1"/>
              </a:gs>
              <a:gs pos="100000">
                <a:schemeClr val="tx1"/>
              </a:gs>
            </a:gsLst>
            <a:lin ang="5400000" scaled="0"/>
          </a:gradFill>
          <a:latin typeface="+mn-lt"/>
          <a:ea typeface="+mn-ea"/>
          <a:cs typeface="+mn-cs"/>
        </a:defRPr>
      </a:lvl2pPr>
      <a:lvl3pPr marL="783952" marR="0" indent="-223987" algn="l" defTabSz="913918"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gradFill>
            <a:gsLst>
              <a:gs pos="1250">
                <a:schemeClr val="tx1"/>
              </a:gs>
              <a:gs pos="100000">
                <a:schemeClr val="tx1"/>
              </a:gs>
            </a:gsLst>
            <a:lin ang="5400000" scaled="0"/>
          </a:gradFill>
          <a:latin typeface="+mn-lt"/>
          <a:ea typeface="+mn-ea"/>
          <a:cs typeface="+mn-cs"/>
        </a:defRPr>
      </a:lvl3pPr>
      <a:lvl4pPr marL="1007939" marR="0" indent="-223987" algn="l" defTabSz="913918"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4pPr>
      <a:lvl5pPr marL="1231924" marR="0" indent="-223987" algn="l" defTabSz="913918"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5pPr>
      <a:lvl6pPr marL="2513272" indent="-228479" algn="l" defTabSz="913918"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232" indent="-228479" algn="l" defTabSz="913918"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191" indent="-228479" algn="l" defTabSz="913918"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149" indent="-228479" algn="l" defTabSz="913918"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3918" rtl="0" eaLnBrk="1" latinLnBrk="0" hangingPunct="1">
        <a:defRPr sz="1764" kern="1200">
          <a:solidFill>
            <a:schemeClr val="tx1"/>
          </a:solidFill>
          <a:latin typeface="+mn-lt"/>
          <a:ea typeface="+mn-ea"/>
          <a:cs typeface="+mn-cs"/>
        </a:defRPr>
      </a:lvl1pPr>
      <a:lvl2pPr marL="456958" algn="l" defTabSz="913918" rtl="0" eaLnBrk="1" latinLnBrk="0" hangingPunct="1">
        <a:defRPr sz="1764" kern="1200">
          <a:solidFill>
            <a:schemeClr val="tx1"/>
          </a:solidFill>
          <a:latin typeface="+mn-lt"/>
          <a:ea typeface="+mn-ea"/>
          <a:cs typeface="+mn-cs"/>
        </a:defRPr>
      </a:lvl2pPr>
      <a:lvl3pPr marL="913918" algn="l" defTabSz="913918" rtl="0" eaLnBrk="1" latinLnBrk="0" hangingPunct="1">
        <a:defRPr sz="1764" kern="1200">
          <a:solidFill>
            <a:schemeClr val="tx1"/>
          </a:solidFill>
          <a:latin typeface="+mn-lt"/>
          <a:ea typeface="+mn-ea"/>
          <a:cs typeface="+mn-cs"/>
        </a:defRPr>
      </a:lvl3pPr>
      <a:lvl4pPr marL="1370876" algn="l" defTabSz="913918" rtl="0" eaLnBrk="1" latinLnBrk="0" hangingPunct="1">
        <a:defRPr sz="1764" kern="1200">
          <a:solidFill>
            <a:schemeClr val="tx1"/>
          </a:solidFill>
          <a:latin typeface="+mn-lt"/>
          <a:ea typeface="+mn-ea"/>
          <a:cs typeface="+mn-cs"/>
        </a:defRPr>
      </a:lvl4pPr>
      <a:lvl5pPr marL="1827834" algn="l" defTabSz="913918" rtl="0" eaLnBrk="1" latinLnBrk="0" hangingPunct="1">
        <a:defRPr sz="1764" kern="1200">
          <a:solidFill>
            <a:schemeClr val="tx1"/>
          </a:solidFill>
          <a:latin typeface="+mn-lt"/>
          <a:ea typeface="+mn-ea"/>
          <a:cs typeface="+mn-cs"/>
        </a:defRPr>
      </a:lvl5pPr>
      <a:lvl6pPr marL="2284793" algn="l" defTabSz="913918" rtl="0" eaLnBrk="1" latinLnBrk="0" hangingPunct="1">
        <a:defRPr sz="1764" kern="1200">
          <a:solidFill>
            <a:schemeClr val="tx1"/>
          </a:solidFill>
          <a:latin typeface="+mn-lt"/>
          <a:ea typeface="+mn-ea"/>
          <a:cs typeface="+mn-cs"/>
        </a:defRPr>
      </a:lvl6pPr>
      <a:lvl7pPr marL="2741752" algn="l" defTabSz="913918" rtl="0" eaLnBrk="1" latinLnBrk="0" hangingPunct="1">
        <a:defRPr sz="1764" kern="1200">
          <a:solidFill>
            <a:schemeClr val="tx1"/>
          </a:solidFill>
          <a:latin typeface="+mn-lt"/>
          <a:ea typeface="+mn-ea"/>
          <a:cs typeface="+mn-cs"/>
        </a:defRPr>
      </a:lvl7pPr>
      <a:lvl8pPr marL="3198710" algn="l" defTabSz="913918" rtl="0" eaLnBrk="1" latinLnBrk="0" hangingPunct="1">
        <a:defRPr sz="1764" kern="1200">
          <a:solidFill>
            <a:schemeClr val="tx1"/>
          </a:solidFill>
          <a:latin typeface="+mn-lt"/>
          <a:ea typeface="+mn-ea"/>
          <a:cs typeface="+mn-cs"/>
        </a:defRPr>
      </a:lvl8pPr>
      <a:lvl9pPr marL="3655670" algn="l" defTabSz="913918"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91">
          <p15:clr>
            <a:srgbClr val="5ACBF0"/>
          </p15:clr>
        </p15:guide>
        <p15:guide id="2" pos="176">
          <p15:clr>
            <a:srgbClr val="5ACBF0"/>
          </p15:clr>
        </p15:guide>
        <p15:guide id="3" pos="764">
          <p15:clr>
            <a:srgbClr val="5ACBF0"/>
          </p15:clr>
        </p15:guide>
        <p15:guide id="4" pos="1352">
          <p15:clr>
            <a:srgbClr val="5ACBF0"/>
          </p15:clr>
        </p15:guide>
        <p15:guide id="5" pos="1939">
          <p15:clr>
            <a:srgbClr val="5ACBF0"/>
          </p15:clr>
        </p15:guide>
        <p15:guide id="6" pos="2527">
          <p15:clr>
            <a:srgbClr val="5ACBF0"/>
          </p15:clr>
        </p15:guide>
        <p15:guide id="7" pos="3114">
          <p15:clr>
            <a:srgbClr val="5ACBF0"/>
          </p15:clr>
        </p15:guide>
        <p15:guide id="8" pos="3702">
          <p15:clr>
            <a:srgbClr val="5ACBF0"/>
          </p15:clr>
        </p15:guide>
        <p15:guide id="9" pos="4289">
          <p15:clr>
            <a:srgbClr val="5ACBF0"/>
          </p15:clr>
        </p15:guide>
        <p15:guide id="10" pos="4877">
          <p15:clr>
            <a:srgbClr val="5ACBF0"/>
          </p15:clr>
        </p15:guide>
        <p15:guide id="11" pos="5464">
          <p15:clr>
            <a:srgbClr val="5ACBF0"/>
          </p15:clr>
        </p15:guide>
        <p15:guide id="12" pos="6052">
          <p15:clr>
            <a:srgbClr val="5ACBF0"/>
          </p15:clr>
        </p15:guide>
        <p15:guide id="13" pos="6640">
          <p15:clr>
            <a:srgbClr val="5ACBF0"/>
          </p15:clr>
        </p15:guide>
        <p15:guide id="14" pos="7227">
          <p15:clr>
            <a:srgbClr val="5ACBF0"/>
          </p15:clr>
        </p15:guide>
        <p15:guide id="15" pos="7815">
          <p15:clr>
            <a:srgbClr val="5ACBF0"/>
          </p15:clr>
        </p15:guide>
        <p15:guide id="16" pos="294">
          <p15:clr>
            <a:srgbClr val="C35EA4"/>
          </p15:clr>
        </p15:guide>
        <p15:guide id="17" pos="7697">
          <p15:clr>
            <a:srgbClr val="C35EA4"/>
          </p15:clr>
        </p15:guide>
        <p15:guide id="18" orient="horz" pos="778">
          <p15:clr>
            <a:srgbClr val="5ACBF0"/>
          </p15:clr>
        </p15:guide>
        <p15:guide id="19" orient="horz" pos="1366">
          <p15:clr>
            <a:srgbClr val="5ACBF0"/>
          </p15:clr>
        </p15:guide>
        <p15:guide id="20" orient="horz" pos="1953">
          <p15:clr>
            <a:srgbClr val="5ACBF0"/>
          </p15:clr>
        </p15:guide>
        <p15:guide id="21" orient="horz" pos="2541">
          <p15:clr>
            <a:srgbClr val="5ACBF0"/>
          </p15:clr>
        </p15:guide>
        <p15:guide id="22" orient="horz" pos="3128">
          <p15:clr>
            <a:srgbClr val="5ACBF0"/>
          </p15:clr>
        </p15:guide>
        <p15:guide id="23" orient="horz" pos="3716">
          <p15:clr>
            <a:srgbClr val="5ACBF0"/>
          </p15:clr>
        </p15:guide>
        <p15:guide id="24" orient="horz" pos="4303">
          <p15:clr>
            <a:srgbClr val="5ACBF0"/>
          </p15:clr>
        </p15:guide>
        <p15:guide id="25" orient="horz" pos="308">
          <p15:clr>
            <a:srgbClr val="C35EA4"/>
          </p15:clr>
        </p15:guide>
        <p15:guide id="26" orient="horz" pos="4186">
          <p15:clr>
            <a:srgbClr val="C35E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spAutoFit/>
          </a:bodyPr>
          <a:lstStyle/>
          <a:p>
            <a:r>
              <a:rPr lang="es-ES_tradnl"/>
              <a:t>Click to edit Master title style</a:t>
            </a:r>
            <a:endParaRPr lang="en-US" dirty="0"/>
          </a:p>
        </p:txBody>
      </p:sp>
      <p:sp>
        <p:nvSpPr>
          <p:cNvPr id="4" name="Text Placeholder 3"/>
          <p:cNvSpPr>
            <a:spLocks noGrp="1"/>
          </p:cNvSpPr>
          <p:nvPr>
            <p:ph type="body" idx="1"/>
          </p:nvPr>
        </p:nvSpPr>
        <p:spPr>
          <a:xfrm>
            <a:off x="520700" y="1447800"/>
            <a:ext cx="11152188" cy="5181600"/>
          </a:xfrm>
          <a:prstGeom prst="rect">
            <a:avLst/>
          </a:prstGeom>
        </p:spPr>
        <p:txBody>
          <a:bodyPr vert="horz" lIns="0" tIns="0" rIns="0" bIns="0" rtlCol="0">
            <a:noAutofit/>
          </a:body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dirty="0"/>
          </a:p>
        </p:txBody>
      </p:sp>
    </p:spTree>
    <p:extLst>
      <p:ext uri="{BB962C8B-B14F-4D97-AF65-F5344CB8AC3E}">
        <p14:creationId xmlns:p14="http://schemas.microsoft.com/office/powerpoint/2010/main" val="2718488265"/>
      </p:ext>
    </p:extLst>
  </p:cSld>
  <p:clrMap bg1="dk1" tx1="lt1" bg2="dk2" tx2="lt2" accent1="accent1" accent2="accent2" accent3="accent3" accent4="accent4" accent5="accent5" accent6="accent6" hlink="hlink" folHlink="folHlink"/>
  <p:sldLayoutIdLst>
    <p:sldLayoutId id="2147484300" r:id="rId1"/>
    <p:sldLayoutId id="2147484301" r:id="rId2"/>
    <p:sldLayoutId id="2147484302" r:id="rId3"/>
    <p:sldLayoutId id="2147484303" r:id="rId4"/>
    <p:sldLayoutId id="2147484304" r:id="rId5"/>
    <p:sldLayoutId id="2147484305" r:id="rId6"/>
    <p:sldLayoutId id="2147484306" r:id="rId7"/>
    <p:sldLayoutId id="2147484307" r:id="rId8"/>
    <p:sldLayoutId id="2147484308" r:id="rId9"/>
    <p:sldLayoutId id="2147484309" r:id="rId10"/>
    <p:sldLayoutId id="2147484310" r:id="rId11"/>
    <p:sldLayoutId id="2147484311" r:id="rId12"/>
    <p:sldLayoutId id="2147484312" r:id="rId13"/>
    <p:sldLayoutId id="2147484313" r:id="rId14"/>
    <p:sldLayoutId id="2147484314" r:id="rId15"/>
    <p:sldLayoutId id="2147484315" r:id="rId16"/>
    <p:sldLayoutId id="2147484316" r:id="rId17"/>
    <p:sldLayoutId id="2147484317" r:id="rId18"/>
    <p:sldLayoutId id="2147484318" r:id="rId19"/>
    <p:sldLayoutId id="2147484319" r:id="rId20"/>
  </p:sldLayoutIdLst>
  <p:transition>
    <p:fade/>
  </p:transition>
  <p:txStyles>
    <p:titleStyle>
      <a:lvl1pPr algn="l" defTabSz="914363" rtl="0" eaLnBrk="1" latinLnBrk="0" hangingPunct="1">
        <a:lnSpc>
          <a:spcPct val="90000"/>
        </a:lnSpc>
        <a:spcBef>
          <a:spcPct val="0"/>
        </a:spcBef>
        <a:buNone/>
        <a:defRPr lang="en-US" sz="5400" b="0" kern="1200" cap="none" spc="-100" baseline="0" dirty="0" smtClean="0">
          <a:ln w="3175">
            <a:noFill/>
          </a:ln>
          <a:solidFill>
            <a:schemeClr val="bg2">
              <a:alpha val="99000"/>
            </a:schemeClr>
          </a:soli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bg1">
              <a:lumMod val="75000"/>
              <a:lumOff val="25000"/>
              <a:alpha val="99000"/>
            </a:schemeClr>
          </a:solidFill>
          <a:latin typeface="+mn-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bg1">
              <a:lumMod val="75000"/>
              <a:lumOff val="25000"/>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bg1">
              <a:lumMod val="75000"/>
              <a:lumOff val="25000"/>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bg1">
              <a:lumMod val="75000"/>
              <a:lumOff val="25000"/>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bg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spAutoFit/>
          </a:bodyPr>
          <a:lstStyle/>
          <a:p>
            <a:r>
              <a:rPr lang="es-ES_tradnl"/>
              <a:t>Click to edit Master title style</a:t>
            </a:r>
            <a:endParaRPr lang="en-US" dirty="0"/>
          </a:p>
        </p:txBody>
      </p:sp>
      <p:sp>
        <p:nvSpPr>
          <p:cNvPr id="4" name="Text Placeholder 3"/>
          <p:cNvSpPr>
            <a:spLocks noGrp="1"/>
          </p:cNvSpPr>
          <p:nvPr>
            <p:ph type="body" idx="1"/>
          </p:nvPr>
        </p:nvSpPr>
        <p:spPr>
          <a:xfrm>
            <a:off x="520700" y="1447800"/>
            <a:ext cx="11152188" cy="5181600"/>
          </a:xfrm>
          <a:prstGeom prst="rect">
            <a:avLst/>
          </a:prstGeom>
        </p:spPr>
        <p:txBody>
          <a:bodyPr vert="horz" lIns="0" tIns="0" rIns="0" bIns="0" rtlCol="0">
            <a:noAutofit/>
          </a:body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dirty="0"/>
          </a:p>
        </p:txBody>
      </p:sp>
    </p:spTree>
    <p:extLst>
      <p:ext uri="{BB962C8B-B14F-4D97-AF65-F5344CB8AC3E}">
        <p14:creationId xmlns:p14="http://schemas.microsoft.com/office/powerpoint/2010/main" val="4292784135"/>
      </p:ext>
    </p:extLst>
  </p:cSld>
  <p:clrMap bg1="dk1" tx1="lt1" bg2="dk2" tx2="lt2" accent1="accent1" accent2="accent2" accent3="accent3" accent4="accent4" accent5="accent5" accent6="accent6" hlink="hlink" folHlink="folHlink"/>
  <p:sldLayoutIdLst>
    <p:sldLayoutId id="2147484322" r:id="rId1"/>
    <p:sldLayoutId id="2147484323" r:id="rId2"/>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 id="2147484333" r:id="rId12"/>
    <p:sldLayoutId id="2147484334" r:id="rId13"/>
    <p:sldLayoutId id="2147484335" r:id="rId14"/>
    <p:sldLayoutId id="2147484336" r:id="rId15"/>
    <p:sldLayoutId id="2147484337" r:id="rId16"/>
    <p:sldLayoutId id="2147484338" r:id="rId17"/>
    <p:sldLayoutId id="2147484339" r:id="rId18"/>
    <p:sldLayoutId id="2147484340" r:id="rId19"/>
    <p:sldLayoutId id="2147484341" r:id="rId20"/>
    <p:sldLayoutId id="2147484342" r:id="rId21"/>
  </p:sldLayoutIdLst>
  <p:transition>
    <p:fade/>
  </p:transition>
  <p:txStyles>
    <p:titleStyle>
      <a:lvl1pPr algn="l" defTabSz="914363" rtl="0" eaLnBrk="1" latinLnBrk="0" hangingPunct="1">
        <a:lnSpc>
          <a:spcPct val="90000"/>
        </a:lnSpc>
        <a:spcBef>
          <a:spcPct val="0"/>
        </a:spcBef>
        <a:buNone/>
        <a:defRPr lang="en-US" sz="5400" b="0" kern="1200" cap="none" spc="-100" baseline="0" dirty="0" smtClean="0">
          <a:ln w="3175">
            <a:noFill/>
          </a:ln>
          <a:solidFill>
            <a:schemeClr val="bg2">
              <a:alpha val="99000"/>
            </a:schemeClr>
          </a:soli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bg1">
              <a:lumMod val="75000"/>
              <a:lumOff val="25000"/>
              <a:alpha val="99000"/>
            </a:schemeClr>
          </a:solidFill>
          <a:latin typeface="+mn-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bg1">
              <a:lumMod val="75000"/>
              <a:lumOff val="25000"/>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bg1">
              <a:lumMod val="75000"/>
              <a:lumOff val="25000"/>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bg1">
              <a:lumMod val="75000"/>
              <a:lumOff val="25000"/>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bg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3660" y="196326"/>
            <a:ext cx="11149013" cy="1163637"/>
          </a:xfrm>
          <a:prstGeom prst="rect">
            <a:avLst/>
          </a:prstGeom>
        </p:spPr>
        <p:txBody>
          <a:bodyPr vert="horz" wrap="square" lIns="0" tIns="0" rIns="0" bIns="0" rtlCol="0" anchor="b" anchorCtr="0">
            <a:noAutofit/>
          </a:bodyPr>
          <a:lstStyle/>
          <a:p>
            <a:r>
              <a:rPr lang="en-US" dirty="0"/>
              <a:t>Click to edit Master title style</a:t>
            </a:r>
          </a:p>
        </p:txBody>
      </p:sp>
      <p:sp>
        <p:nvSpPr>
          <p:cNvPr id="3" name="Text Placeholder 2"/>
          <p:cNvSpPr>
            <a:spLocks noGrp="1"/>
          </p:cNvSpPr>
          <p:nvPr>
            <p:ph type="body" idx="1"/>
          </p:nvPr>
        </p:nvSpPr>
        <p:spPr>
          <a:xfrm>
            <a:off x="605177" y="1684476"/>
            <a:ext cx="11149012" cy="1551194"/>
          </a:xfrm>
          <a:prstGeom prst="rect">
            <a:avLst/>
          </a:prstGeom>
        </p:spPr>
        <p:txBody>
          <a:bodyPr vert="horz" wrap="square" lIns="0" tIns="0" rIns="0" bIns="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09600" y="6356350"/>
            <a:ext cx="2843213"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dirty="0">
              <a:solidFill>
                <a:srgbClr val="292929">
                  <a:tint val="75000"/>
                </a:srgbClr>
              </a:solidFill>
            </a:endParaRPr>
          </a:p>
        </p:txBody>
      </p:sp>
      <p:sp>
        <p:nvSpPr>
          <p:cNvPr id="5" name="Footer Placeholder 4"/>
          <p:cNvSpPr>
            <a:spLocks noGrp="1"/>
          </p:cNvSpPr>
          <p:nvPr>
            <p:ph type="ftr" sz="quarter" idx="3"/>
          </p:nvPr>
        </p:nvSpPr>
        <p:spPr>
          <a:xfrm>
            <a:off x="4164013" y="6356350"/>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solidFill>
                  <a:srgbClr val="292929">
                    <a:tint val="75000"/>
                  </a:srgbClr>
                </a:solidFill>
              </a:rPr>
              <a:t>Microsoft Confidential</a:t>
            </a:r>
          </a:p>
        </p:txBody>
      </p:sp>
      <p:sp>
        <p:nvSpPr>
          <p:cNvPr id="6" name="Slide Number Placeholder 5"/>
          <p:cNvSpPr>
            <a:spLocks noGrp="1"/>
          </p:cNvSpPr>
          <p:nvPr>
            <p:ph type="sldNum" sz="quarter" idx="4"/>
          </p:nvPr>
        </p:nvSpPr>
        <p:spPr>
          <a:xfrm>
            <a:off x="8736013" y="6356350"/>
            <a:ext cx="2843212"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1E93C5E-8C73-40BE-A170-FB184A3270C1}" type="slidenum">
              <a:rPr lang="en-US" smtClean="0">
                <a:solidFill>
                  <a:srgbClr val="292929">
                    <a:tint val="75000"/>
                  </a:srgbClr>
                </a:solidFill>
              </a:rPr>
              <a:pPr/>
              <a:t>‹#›</a:t>
            </a:fld>
            <a:endParaRPr lang="en-US" dirty="0">
              <a:solidFill>
                <a:srgbClr val="292929">
                  <a:tint val="75000"/>
                </a:srgbClr>
              </a:solidFill>
            </a:endParaRPr>
          </a:p>
        </p:txBody>
      </p:sp>
    </p:spTree>
    <p:extLst>
      <p:ext uri="{BB962C8B-B14F-4D97-AF65-F5344CB8AC3E}">
        <p14:creationId xmlns:p14="http://schemas.microsoft.com/office/powerpoint/2010/main" val="1642571342"/>
      </p:ext>
    </p:extLst>
  </p:cSld>
  <p:clrMap bg1="lt1" tx1="dk1" bg2="lt2" tx2="dk2" accent1="accent1" accent2="accent2" accent3="accent3" accent4="accent4" accent5="accent5" accent6="accent6" hlink="hlink" folHlink="folHlink"/>
  <p:sldLayoutIdLst>
    <p:sldLayoutId id="2147484102" r:id="rId1"/>
    <p:sldLayoutId id="2147484103" r:id="rId2"/>
    <p:sldLayoutId id="2147484104" r:id="rId3"/>
    <p:sldLayoutId id="2147484105" r:id="rId4"/>
    <p:sldLayoutId id="2147484106" r:id="rId5"/>
    <p:sldLayoutId id="2147484107" r:id="rId6"/>
    <p:sldLayoutId id="2147484108" r:id="rId7"/>
    <p:sldLayoutId id="2147484109" r:id="rId8"/>
    <p:sldLayoutId id="2147484110" r:id="rId9"/>
    <p:sldLayoutId id="2147484111" r:id="rId10"/>
    <p:sldLayoutId id="2147484112" r:id="rId11"/>
    <p:sldLayoutId id="2147484113" r:id="rId12"/>
  </p:sldLayoutIdLst>
  <p:transition>
    <p:fade/>
  </p:transition>
  <p:hf hdr="0" dt="0"/>
  <p:txStyles>
    <p:titleStyle>
      <a:lvl1pPr algn="l" defTabSz="914363" rtl="0" eaLnBrk="1" latinLnBrk="0" hangingPunct="1">
        <a:lnSpc>
          <a:spcPct val="90000"/>
        </a:lnSpc>
        <a:spcBef>
          <a:spcPct val="0"/>
        </a:spcBef>
        <a:buNone/>
        <a:defRPr lang="en-US" sz="4800" b="0" kern="1200" cap="none" spc="-200" baseline="0" dirty="0" smtClean="0">
          <a:ln w="3175">
            <a:noFill/>
          </a:ln>
          <a:solidFill>
            <a:schemeClr val="tx1">
              <a:alpha val="98824"/>
            </a:schemeClr>
          </a:solidFill>
          <a:effectLst/>
          <a:latin typeface="+mn-lt"/>
          <a:ea typeface="+mn-ea"/>
          <a:cs typeface="Arial" charset="0"/>
        </a:defRPr>
      </a:lvl1pPr>
    </p:titleStyle>
    <p:bodyStyle>
      <a:lvl1pPr marL="460375" indent="-460375" algn="l" defTabSz="914363" rtl="0" eaLnBrk="1" latinLnBrk="0" hangingPunct="1">
        <a:lnSpc>
          <a:spcPct val="90000"/>
        </a:lnSpc>
        <a:spcBef>
          <a:spcPct val="20000"/>
        </a:spcBef>
        <a:buClr>
          <a:srgbClr val="00DCFF"/>
        </a:buClr>
        <a:buSzPct val="90000"/>
        <a:buFont typeface="Arial" pitchFamily="34" charset="0"/>
        <a:buChar char="•"/>
        <a:defRPr sz="2400" kern="1200">
          <a:solidFill>
            <a:schemeClr val="tx1">
              <a:lumMod val="75000"/>
              <a:lumOff val="25000"/>
              <a:alpha val="99000"/>
            </a:schemeClr>
          </a:solidFill>
          <a:latin typeface="+mn-lt"/>
          <a:ea typeface="+mn-ea"/>
          <a:cs typeface="+mn-cs"/>
        </a:defRPr>
      </a:lvl1pPr>
      <a:lvl2pPr marL="855663" indent="-395288" algn="l" defTabSz="914363" rtl="0" eaLnBrk="1" latinLnBrk="0" hangingPunct="1">
        <a:lnSpc>
          <a:spcPct val="90000"/>
        </a:lnSpc>
        <a:spcBef>
          <a:spcPct val="20000"/>
        </a:spcBef>
        <a:buClr>
          <a:srgbClr val="00DCFF"/>
        </a:buClr>
        <a:buSzPct val="90000"/>
        <a:buFont typeface="Arial" pitchFamily="34" charset="0"/>
        <a:buChar char="•"/>
        <a:defRPr sz="2000" kern="1200">
          <a:solidFill>
            <a:schemeClr val="tx1">
              <a:lumMod val="75000"/>
              <a:lumOff val="25000"/>
              <a:alpha val="99000"/>
            </a:schemeClr>
          </a:solidFill>
          <a:latin typeface="+mn-lt"/>
          <a:ea typeface="+mn-ea"/>
          <a:cs typeface="+mn-cs"/>
        </a:defRPr>
      </a:lvl2pPr>
      <a:lvl3pPr marL="1258888" indent="-403225" algn="l" defTabSz="914363" rtl="0" eaLnBrk="1" latinLnBrk="0" hangingPunct="1">
        <a:lnSpc>
          <a:spcPct val="90000"/>
        </a:lnSpc>
        <a:spcBef>
          <a:spcPct val="20000"/>
        </a:spcBef>
        <a:buClr>
          <a:srgbClr val="00DCFF"/>
        </a:buClr>
        <a:buSzPct val="90000"/>
        <a:buFont typeface="Arial" pitchFamily="34" charset="0"/>
        <a:buChar char="•"/>
        <a:defRPr sz="1800" kern="1200">
          <a:solidFill>
            <a:schemeClr val="tx1">
              <a:lumMod val="75000"/>
              <a:lumOff val="25000"/>
              <a:alpha val="99000"/>
            </a:schemeClr>
          </a:solidFill>
          <a:latin typeface="+mn-lt"/>
          <a:ea typeface="+mn-ea"/>
          <a:cs typeface="+mn-cs"/>
        </a:defRPr>
      </a:lvl3pPr>
      <a:lvl4pPr marL="1604963" indent="-346075" algn="l" defTabSz="914363" rtl="0" eaLnBrk="1" latinLnBrk="0" hangingPunct="1">
        <a:lnSpc>
          <a:spcPct val="90000"/>
        </a:lnSpc>
        <a:spcBef>
          <a:spcPct val="20000"/>
        </a:spcBef>
        <a:buClr>
          <a:srgbClr val="00DCFF"/>
        </a:buClr>
        <a:buSzPct val="90000"/>
        <a:buFont typeface="Arial" pitchFamily="34" charset="0"/>
        <a:buChar char="•"/>
        <a:defRPr sz="1600" kern="1200">
          <a:solidFill>
            <a:schemeClr val="tx1">
              <a:lumMod val="75000"/>
              <a:lumOff val="25000"/>
              <a:alpha val="99000"/>
            </a:schemeClr>
          </a:solidFill>
          <a:latin typeface="+mn-lt"/>
          <a:ea typeface="+mn-ea"/>
          <a:cs typeface="+mn-cs"/>
        </a:defRPr>
      </a:lvl4pPr>
      <a:lvl5pPr marL="1941513" indent="-336550" algn="l" defTabSz="914363" rtl="0" eaLnBrk="1" latinLnBrk="0" hangingPunct="1">
        <a:lnSpc>
          <a:spcPct val="90000"/>
        </a:lnSpc>
        <a:spcBef>
          <a:spcPct val="20000"/>
        </a:spcBef>
        <a:buClr>
          <a:srgbClr val="00DCFF"/>
        </a:buClr>
        <a:buSzPct val="90000"/>
        <a:buFont typeface="Arial" pitchFamily="34" charset="0"/>
        <a:buChar char="•"/>
        <a:defRPr sz="1600" kern="1200">
          <a:solidFill>
            <a:schemeClr val="tx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4"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spAutoFit/>
          </a:bodyPr>
          <a:lstStyle/>
          <a:p>
            <a:r>
              <a:rPr lang="en-US"/>
              <a:t>Click to edit Master title style</a:t>
            </a:r>
            <a:endParaRPr lang="en-US" dirty="0"/>
          </a:p>
        </p:txBody>
      </p:sp>
      <p:sp>
        <p:nvSpPr>
          <p:cNvPr id="3" name="Text Placeholder 2"/>
          <p:cNvSpPr>
            <a:spLocks noGrp="1"/>
          </p:cNvSpPr>
          <p:nvPr>
            <p:ph type="body" idx="1"/>
          </p:nvPr>
        </p:nvSpPr>
        <p:spPr>
          <a:xfrm>
            <a:off x="519113" y="1447800"/>
            <a:ext cx="11149012" cy="2000548"/>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48003472"/>
      </p:ext>
    </p:extLst>
  </p:cSld>
  <p:clrMap bg1="lt1" tx1="dk1" bg2="lt2" tx2="dk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 id="2147484134" r:id="rId6"/>
    <p:sldLayoutId id="2147484135" r:id="rId7"/>
    <p:sldLayoutId id="2147484136" r:id="rId8"/>
    <p:sldLayoutId id="2147484137" r:id="rId9"/>
    <p:sldLayoutId id="2147484138" r:id="rId10"/>
    <p:sldLayoutId id="2147484139" r:id="rId11"/>
    <p:sldLayoutId id="2147484140" r:id="rId12"/>
  </p:sldLayoutIdLst>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chemeClr val="tx1">
                  <a:lumMod val="65000"/>
                  <a:lumOff val="35000"/>
                </a:schemeClr>
              </a:gs>
              <a:gs pos="86000">
                <a:schemeClr val="tx1">
                  <a:lumMod val="65000"/>
                  <a:lumOff val="35000"/>
                </a:schemeClr>
              </a:gs>
            </a:gsLst>
            <a:lin ang="5400000" scaled="0"/>
            <a:tileRect/>
          </a:gradFill>
          <a:effectLst/>
          <a:latin typeface="Segoe UI Light" pitchFamily="34" charset="0"/>
          <a:ea typeface="+mn-ea"/>
          <a:cs typeface="Arial" charset="0"/>
        </a:defRPr>
      </a:lvl1pPr>
    </p:titleStyle>
    <p:bodyStyle>
      <a:lvl1pPr marL="346075" indent="-346075" algn="l" defTabSz="914363" rtl="0" eaLnBrk="1" latinLnBrk="0" hangingPunct="1">
        <a:lnSpc>
          <a:spcPct val="90000"/>
        </a:lnSpc>
        <a:spcBef>
          <a:spcPct val="20000"/>
        </a:spcBef>
        <a:buSzPct val="90000"/>
        <a:buFont typeface="Arial" pitchFamily="34" charset="0"/>
        <a:buChar char="•"/>
        <a:defRPr sz="32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630238" indent="-284163" algn="l" defTabSz="914363" rtl="0" eaLnBrk="1" latinLnBrk="0" hangingPunct="1">
        <a:lnSpc>
          <a:spcPct val="90000"/>
        </a:lnSpc>
        <a:spcBef>
          <a:spcPct val="20000"/>
        </a:spcBef>
        <a:buSzPct val="90000"/>
        <a:buFont typeface="Arial" pitchFamily="34" charset="0"/>
        <a:buChar char="•"/>
        <a:tabLst>
          <a:tab pos="630238" algn="l"/>
        </a:tabLst>
        <a:defRPr sz="2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4400" indent="-284163" algn="l" defTabSz="914363"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2725" indent="-223838" algn="l" defTabSz="914363" rtl="0" eaLnBrk="1" latinLnBrk="0" hangingPunct="1">
        <a:lnSpc>
          <a:spcPct val="90000"/>
        </a:lnSpc>
        <a:spcBef>
          <a:spcPct val="20000"/>
        </a:spcBef>
        <a:buSzPct val="90000"/>
        <a:buFont typeface="Arial" pitchFamily="34" charset="0"/>
        <a:buChar char="•"/>
        <a:tabLst>
          <a:tab pos="914400"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2913" indent="-230188" algn="l" defTabSz="914363" rtl="0" eaLnBrk="1" latinLnBrk="0" hangingPunct="1">
        <a:lnSpc>
          <a:spcPct val="90000"/>
        </a:lnSpc>
        <a:spcBef>
          <a:spcPct val="20000"/>
        </a:spcBef>
        <a:buSzPct val="90000"/>
        <a:buFont typeface="Arial" pitchFamily="34" charset="0"/>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1"/>
            <a:ext cx="11652805"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171" y="1189178"/>
            <a:ext cx="11650486"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18">
            <a:extLst>
              <a:ext uri="{28A0092B-C50C-407E-A947-70E740481C1C}">
                <a14:useLocalDpi xmlns:a14="http://schemas.microsoft.com/office/drawing/2010/main" val="0"/>
              </a:ext>
            </a:extLst>
          </a:blip>
          <a:stretch>
            <a:fillRect/>
          </a:stretch>
        </p:blipFill>
        <p:spPr>
          <a:xfrm rot="5400000">
            <a:off x="10321813" y="1906465"/>
            <a:ext cx="4214127" cy="401200"/>
          </a:xfrm>
          <a:prstGeom prst="rect">
            <a:avLst/>
          </a:prstGeom>
        </p:spPr>
      </p:pic>
    </p:spTree>
    <p:extLst>
      <p:ext uri="{BB962C8B-B14F-4D97-AF65-F5344CB8AC3E}">
        <p14:creationId xmlns:p14="http://schemas.microsoft.com/office/powerpoint/2010/main" val="2032874324"/>
      </p:ext>
    </p:extLst>
  </p:cSld>
  <p:clrMap bg1="lt1" tx1="dk1" bg2="lt2" tx2="dk2" accent1="accent1" accent2="accent2" accent3="accent3" accent4="accent4" accent5="accent5" accent6="accent6" hlink="hlink" folHlink="folHlink"/>
  <p:sldLayoutIdLst>
    <p:sldLayoutId id="2147484145" r:id="rId1"/>
    <p:sldLayoutId id="2147484146" r:id="rId2"/>
    <p:sldLayoutId id="2147484147" r:id="rId3"/>
    <p:sldLayoutId id="2147484148" r:id="rId4"/>
    <p:sldLayoutId id="2147484149" r:id="rId5"/>
    <p:sldLayoutId id="2147484150" r:id="rId6"/>
    <p:sldLayoutId id="2147484151" r:id="rId7"/>
    <p:sldLayoutId id="2147484152" r:id="rId8"/>
    <p:sldLayoutId id="2147484153" r:id="rId9"/>
    <p:sldLayoutId id="2147484154" r:id="rId10"/>
    <p:sldLayoutId id="2147484155" r:id="rId11"/>
    <p:sldLayoutId id="2147484156" r:id="rId12"/>
    <p:sldLayoutId id="2147484157" r:id="rId13"/>
    <p:sldLayoutId id="2147484158" r:id="rId14"/>
    <p:sldLayoutId id="2147484159" r:id="rId15"/>
    <p:sldLayoutId id="2147484160" r:id="rId16"/>
  </p:sldLayoutIdLst>
  <p:transition>
    <p:fade/>
  </p:transition>
  <p:txStyles>
    <p:titleStyle>
      <a:lvl1pPr algn="l" defTabSz="914180"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007ED7"/>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171" y="1189178"/>
            <a:ext cx="11650486"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3" name="Group 2"/>
          <p:cNvGrpSpPr/>
          <p:nvPr userDrawn="1"/>
        </p:nvGrpSpPr>
        <p:grpSpPr>
          <a:xfrm>
            <a:off x="12367685" y="-217"/>
            <a:ext cx="935232" cy="5654620"/>
            <a:chOff x="12618968" y="-221"/>
            <a:chExt cx="954234" cy="5767188"/>
          </a:xfrm>
        </p:grpSpPr>
        <p:grpSp>
          <p:nvGrpSpPr>
            <p:cNvPr id="26" name="Group 25"/>
            <p:cNvGrpSpPr/>
            <p:nvPr userDrawn="1"/>
          </p:nvGrpSpPr>
          <p:grpSpPr>
            <a:xfrm rot="5400000">
              <a:off x="11584221" y="1040743"/>
              <a:ext cx="2698730" cy="629236"/>
              <a:chOff x="1584344" y="4543426"/>
              <a:chExt cx="2698730"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3828"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Green</a:t>
                </a:r>
              </a:p>
              <a:p>
                <a:pPr algn="l" defTabSz="913828"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16 G:124 B:16</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3828"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3828"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216 G:59 B:1</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userDrawn="1"/>
            </p:nvSpPr>
            <p:spPr bwMode="auto">
              <a:xfrm>
                <a:off x="3413144"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828"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marL="0" algn="l" defTabSz="913828" rtl="0" eaLnBrk="1" fontAlgn="base" latinLnBrk="0" hangingPunct="1">
                  <a:lnSpc>
                    <a:spcPct val="100000"/>
                  </a:lnSpc>
                  <a:spcBef>
                    <a:spcPct val="0"/>
                  </a:spcBef>
                  <a:spcAft>
                    <a:spcPct val="0"/>
                  </a:spcAft>
                </a:pPr>
                <a:r>
                  <a:rPr lang="en-US" sz="490" kern="1200" dirty="0">
                    <a:gradFill>
                      <a:gsLst>
                        <a:gs pos="2092">
                          <a:srgbClr val="F8F8F8"/>
                        </a:gs>
                        <a:gs pos="10042">
                          <a:srgbClr val="F8F8F8"/>
                        </a:gs>
                      </a:gsLst>
                      <a:lin ang="5400000" scaled="0"/>
                    </a:gradFill>
                    <a:latin typeface="+mn-lt"/>
                    <a:ea typeface="Segoe UI" pitchFamily="34" charset="0"/>
                    <a:cs typeface="Segoe UI" pitchFamily="34" charset="0"/>
                  </a:rPr>
                  <a:t>R:0 G:120 B:215</a:t>
                </a: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828" rtl="0" eaLnBrk="1" fontAlgn="base" latinLnBrk="0" hangingPunct="1">
                  <a:lnSpc>
                    <a:spcPct val="100000"/>
                  </a:lnSpc>
                  <a:spcBef>
                    <a:spcPct val="0"/>
                  </a:spcBef>
                  <a:spcAft>
                    <a:spcPct val="0"/>
                  </a:spcAft>
                </a:pPr>
                <a:r>
                  <a:rPr lang="en-US" sz="49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Gray</a:t>
                </a:r>
              </a:p>
              <a:p>
                <a:pPr algn="l" defTabSz="913828" fontAlgn="base">
                  <a:lnSpc>
                    <a:spcPct val="100000"/>
                  </a:lnSpc>
                  <a:spcBef>
                    <a:spcPct val="0"/>
                  </a:spcBef>
                  <a:spcAft>
                    <a:spcPct val="0"/>
                  </a:spcAft>
                </a:pPr>
                <a:r>
                  <a:rPr lang="en-US" sz="490" dirty="0">
                    <a:gradFill>
                      <a:gsLst>
                        <a:gs pos="37168">
                          <a:srgbClr val="292929"/>
                        </a:gs>
                        <a:gs pos="72000">
                          <a:srgbClr val="292929"/>
                        </a:gs>
                      </a:gsLst>
                      <a:lin ang="5400000" scaled="0"/>
                    </a:gradFill>
                    <a:ea typeface="Segoe UI" pitchFamily="34" charset="0"/>
                    <a:cs typeface="Segoe UI" pitchFamily="34" charset="0"/>
                  </a:rPr>
                  <a:t>R:</a:t>
                </a:r>
                <a:r>
                  <a:rPr lang="en-US" sz="490" baseline="0" dirty="0">
                    <a:gradFill>
                      <a:gsLst>
                        <a:gs pos="37168">
                          <a:srgbClr val="292929"/>
                        </a:gs>
                        <a:gs pos="72000">
                          <a:srgbClr val="292929"/>
                        </a:gs>
                      </a:gsLst>
                      <a:lin ang="5400000" scaled="0"/>
                    </a:gradFill>
                    <a:ea typeface="Segoe UI" pitchFamily="34" charset="0"/>
                    <a:cs typeface="Segoe UI" pitchFamily="34" charset="0"/>
                  </a:rPr>
                  <a:t>210 G:210 B:210</a:t>
                </a:r>
                <a:endParaRPr lang="en-US" sz="490" dirty="0">
                  <a:gradFill>
                    <a:gsLst>
                      <a:gs pos="37168">
                        <a:srgbClr val="292929"/>
                      </a:gs>
                      <a:gs pos="72000">
                        <a:srgbClr val="292929"/>
                      </a:gs>
                    </a:gsLst>
                    <a:lin ang="5400000" scaled="0"/>
                  </a:gradFill>
                  <a:ea typeface="Segoe UI" pitchFamily="34" charset="0"/>
                  <a:cs typeface="Segoe UI" pitchFamily="34" charset="0"/>
                </a:endParaRP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828" rtl="0" eaLnBrk="1" fontAlgn="base" latinLnBrk="0" hangingPunct="1">
                  <a:lnSpc>
                    <a:spcPct val="100000"/>
                  </a:lnSpc>
                  <a:spcBef>
                    <a:spcPct val="0"/>
                  </a:spcBef>
                  <a:spcAft>
                    <a:spcPct val="0"/>
                  </a:spcAft>
                </a:pPr>
                <a:r>
                  <a:rPr lang="en-US" sz="49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Orange</a:t>
                </a:r>
              </a:p>
              <a:p>
                <a:pPr marL="0" algn="l" defTabSz="913828" rtl="0" eaLnBrk="1" fontAlgn="base" latinLnBrk="0" hangingPunct="1">
                  <a:lnSpc>
                    <a:spcPct val="100000"/>
                  </a:lnSpc>
                  <a:spcBef>
                    <a:spcPct val="0"/>
                  </a:spcBef>
                  <a:spcAft>
                    <a:spcPct val="0"/>
                  </a:spcAft>
                </a:pPr>
                <a:r>
                  <a:rPr lang="en-US" sz="490" kern="1200" dirty="0">
                    <a:gradFill>
                      <a:gsLst>
                        <a:gs pos="37168">
                          <a:srgbClr val="292929"/>
                        </a:gs>
                        <a:gs pos="72000">
                          <a:srgbClr val="292929"/>
                        </a:gs>
                      </a:gsLst>
                      <a:lin ang="5400000" scaled="0"/>
                    </a:gradFill>
                    <a:latin typeface="+mn-lt"/>
                    <a:ea typeface="Segoe UI" pitchFamily="34" charset="0"/>
                    <a:cs typeface="Segoe UI" pitchFamily="34" charset="0"/>
                  </a:rPr>
                  <a:t>R:255 G:140 B:0</a:t>
                </a: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828" rtl="0" eaLnBrk="1" fontAlgn="base" latinLnBrk="0" hangingPunct="1">
                  <a:lnSpc>
                    <a:spcPct val="100000"/>
                  </a:lnSpc>
                  <a:spcBef>
                    <a:spcPct val="0"/>
                  </a:spcBef>
                  <a:spcAft>
                    <a:spcPct val="0"/>
                  </a:spcAft>
                </a:pPr>
                <a:r>
                  <a:rPr lang="en-US" sz="490" b="1" kern="1200" baseline="0" dirty="0">
                    <a:gradFill>
                      <a:gsLst>
                        <a:gs pos="37168">
                          <a:srgbClr val="292929"/>
                        </a:gs>
                        <a:gs pos="72000">
                          <a:srgbClr val="292929"/>
                        </a:gs>
                      </a:gsLst>
                      <a:lin ang="5400000" scaled="0"/>
                    </a:gradFill>
                    <a:latin typeface="+mn-lt"/>
                    <a:ea typeface="Segoe UI" pitchFamily="34" charset="0"/>
                    <a:cs typeface="Segoe UI" pitchFamily="34" charset="0"/>
                  </a:rPr>
                  <a:t>Yellow</a:t>
                </a:r>
              </a:p>
              <a:p>
                <a:pPr marL="0" algn="l" defTabSz="913828" rtl="0" eaLnBrk="1" fontAlgn="base" latinLnBrk="0" hangingPunct="1">
                  <a:lnSpc>
                    <a:spcPct val="100000"/>
                  </a:lnSpc>
                  <a:spcBef>
                    <a:spcPct val="0"/>
                  </a:spcBef>
                  <a:spcAft>
                    <a:spcPct val="0"/>
                  </a:spcAft>
                </a:pPr>
                <a:r>
                  <a:rPr lang="en-US" sz="490" kern="1200" dirty="0">
                    <a:gradFill>
                      <a:gsLst>
                        <a:gs pos="37168">
                          <a:srgbClr val="292929"/>
                        </a:gs>
                        <a:gs pos="72000">
                          <a:srgbClr val="292929"/>
                        </a:gs>
                      </a:gsLst>
                      <a:lin ang="5400000" scaled="0"/>
                    </a:gradFill>
                    <a:latin typeface="+mn-lt"/>
                    <a:ea typeface="Segoe UI" pitchFamily="34" charset="0"/>
                    <a:cs typeface="Segoe UI" pitchFamily="34" charset="0"/>
                  </a:rPr>
                  <a:t>R:255 G:185 B:0</a:t>
                </a: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marL="0" algn="l" defTabSz="914093" rtl="0" eaLnBrk="1" latinLnBrk="0" hangingPunct="1">
                <a:lnSpc>
                  <a:spcPct val="90000"/>
                </a:lnSpc>
                <a:spcAft>
                  <a:spcPts val="588"/>
                </a:spcAft>
              </a:pPr>
              <a:r>
                <a:rPr lang="en-US" sz="980" kern="1200" dirty="0">
                  <a:gradFill>
                    <a:gsLst>
                      <a:gs pos="82301">
                        <a:srgbClr val="292929"/>
                      </a:gs>
                      <a:gs pos="62000">
                        <a:srgbClr val="292929"/>
                      </a:gs>
                    </a:gsLst>
                    <a:lin ang="5400000" scaled="0"/>
                  </a:gradFill>
                  <a:latin typeface="+mn-lt"/>
                  <a:ea typeface="+mn-ea"/>
                  <a:cs typeface="+mn-cs"/>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marL="0" algn="l" defTabSz="914093" rtl="0" eaLnBrk="1" latinLnBrk="0" hangingPunct="1">
                <a:lnSpc>
                  <a:spcPct val="90000"/>
                </a:lnSpc>
                <a:spcAft>
                  <a:spcPts val="588"/>
                </a:spcAft>
              </a:pPr>
              <a:r>
                <a:rPr lang="en-US" sz="980" kern="1200" dirty="0">
                  <a:gradFill>
                    <a:gsLst>
                      <a:gs pos="82301">
                        <a:srgbClr val="292929"/>
                      </a:gs>
                      <a:gs pos="62000">
                        <a:srgbClr val="292929"/>
                      </a:gs>
                    </a:gsLst>
                    <a:lin ang="5400000" scaled="0"/>
                  </a:gradFill>
                  <a:latin typeface="+mn-lt"/>
                  <a:ea typeface="+mn-ea"/>
                  <a:cs typeface="+mn-cs"/>
                </a:rPr>
                <a:t>Secondary colors (use only when necessary)</a:t>
              </a:r>
            </a:p>
          </p:txBody>
        </p:sp>
        <p:sp>
          <p:nvSpPr>
            <p:cNvPr id="22" name="Rectangle 21"/>
            <p:cNvSpPr/>
            <p:nvPr userDrawn="1"/>
          </p:nvSpPr>
          <p:spPr bwMode="auto">
            <a:xfrm rot="5400000">
              <a:off x="12328888" y="5187119"/>
              <a:ext cx="869930" cy="289766"/>
            </a:xfrm>
            <a:prstGeom prst="rect">
              <a:avLst/>
            </a:prstGeom>
            <a:solidFill>
              <a:srgbClr val="A8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828"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Red</a:t>
              </a:r>
            </a:p>
            <a:p>
              <a:pPr algn="l" defTabSz="913828"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168 G:0 B:0</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23" name="Rectangle 22"/>
            <p:cNvSpPr/>
            <p:nvPr userDrawn="1"/>
          </p:nvSpPr>
          <p:spPr bwMode="auto">
            <a:xfrm rot="5400000">
              <a:off x="12328888" y="3353997"/>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828"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Light Blue</a:t>
              </a:r>
            </a:p>
            <a:p>
              <a:pPr algn="l" defTabSz="913828"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R:16</a:t>
              </a:r>
              <a:r>
                <a:rPr lang="en-US" sz="490" baseline="0" dirty="0">
                  <a:gradFill>
                    <a:gsLst>
                      <a:gs pos="2092">
                        <a:srgbClr val="F8F8F8"/>
                      </a:gs>
                      <a:gs pos="10042">
                        <a:srgbClr val="F8F8F8"/>
                      </a:gs>
                    </a:gsLst>
                    <a:lin ang="5400000" scaled="0"/>
                  </a:gradFill>
                  <a:ea typeface="Segoe UI" pitchFamily="34" charset="0"/>
                  <a:cs typeface="Segoe UI" pitchFamily="34" charset="0"/>
                </a:rPr>
                <a:t> G:124 B:16</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24" name="Rectangle 23"/>
            <p:cNvSpPr/>
            <p:nvPr userDrawn="1"/>
          </p:nvSpPr>
          <p:spPr bwMode="auto">
            <a:xfrm rot="5400000">
              <a:off x="12328888" y="4272719"/>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828"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3828"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R0 G32 B80</a:t>
              </a:r>
            </a:p>
          </p:txBody>
        </p:sp>
      </p:grpSp>
    </p:spTree>
    <p:extLst>
      <p:ext uri="{BB962C8B-B14F-4D97-AF65-F5344CB8AC3E}">
        <p14:creationId xmlns:p14="http://schemas.microsoft.com/office/powerpoint/2010/main" val="3239357719"/>
      </p:ext>
    </p:extLst>
  </p:cSld>
  <p:clrMap bg1="lt1" tx1="dk1" bg2="lt2" tx2="dk2" accent1="accent1" accent2="accent2" accent3="accent3" accent4="accent4" accent5="accent5" accent6="accent6" hlink="hlink" folHlink="folHlink"/>
  <p:sldLayoutIdLst>
    <p:sldLayoutId id="2147484163" r:id="rId1"/>
    <p:sldLayoutId id="2147484164" r:id="rId2"/>
    <p:sldLayoutId id="2147484165" r:id="rId3"/>
    <p:sldLayoutId id="2147484166" r:id="rId4"/>
    <p:sldLayoutId id="2147484167" r:id="rId5"/>
    <p:sldLayoutId id="2147484168" r:id="rId6"/>
    <p:sldLayoutId id="2147484169" r:id="rId7"/>
    <p:sldLayoutId id="2147484170" r:id="rId8"/>
    <p:sldLayoutId id="2147484171" r:id="rId9"/>
    <p:sldLayoutId id="2147484172" r:id="rId10"/>
    <p:sldLayoutId id="2147484173" r:id="rId11"/>
    <p:sldLayoutId id="2147484174" r:id="rId12"/>
    <p:sldLayoutId id="2147484175" r:id="rId13"/>
    <p:sldLayoutId id="2147484176" r:id="rId14"/>
    <p:sldLayoutId id="2147484177" r:id="rId15"/>
    <p:sldLayoutId id="2147484178" r:id="rId16"/>
    <p:sldLayoutId id="2147484179" r:id="rId17"/>
    <p:sldLayoutId id="2147484180" r:id="rId18"/>
    <p:sldLayoutId id="2147484181" r:id="rId19"/>
    <p:sldLayoutId id="2147484182" r:id="rId20"/>
    <p:sldLayoutId id="2147484183" r:id="rId21"/>
    <p:sldLayoutId id="2147484184" r:id="rId22"/>
    <p:sldLayoutId id="2147484185" r:id="rId23"/>
  </p:sldLayoutIdLst>
  <p:transition>
    <p:fade/>
  </p:transition>
  <p:txStyles>
    <p:titleStyle>
      <a:lvl1pPr algn="l" defTabSz="914093"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44" marR="0" indent="-336044" algn="l" defTabSz="914093"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19" marR="0" indent="-236475" algn="l" defTabSz="914093" rtl="0" eaLnBrk="1" fontAlgn="auto" latinLnBrk="0" hangingPunct="1">
        <a:lnSpc>
          <a:spcPct val="90000"/>
        </a:lnSpc>
        <a:spcBef>
          <a:spcPct val="20000"/>
        </a:spcBef>
        <a:spcAft>
          <a:spcPts val="0"/>
        </a:spcAft>
        <a:buClrTx/>
        <a:buSzPct val="90000"/>
        <a:buFont typeface="Arial" pitchFamily="34" charset="0"/>
        <a:buChar char="•"/>
        <a:tabLst/>
        <a:defRPr sz="2352" kern="1200" spc="0" baseline="0">
          <a:gradFill>
            <a:gsLst>
              <a:gs pos="1250">
                <a:schemeClr val="tx1"/>
              </a:gs>
              <a:gs pos="100000">
                <a:schemeClr val="tx1"/>
              </a:gs>
            </a:gsLst>
            <a:lin ang="5400000" scaled="0"/>
          </a:gradFill>
          <a:latin typeface="+mn-lt"/>
          <a:ea typeface="+mn-ea"/>
          <a:cs typeface="+mn-cs"/>
        </a:defRPr>
      </a:lvl2pPr>
      <a:lvl3pPr marL="784103" marR="0" indent="-224030" algn="l" defTabSz="914093"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gradFill>
            <a:gsLst>
              <a:gs pos="1250">
                <a:schemeClr val="tx1"/>
              </a:gs>
              <a:gs pos="100000">
                <a:schemeClr val="tx1"/>
              </a:gs>
            </a:gsLst>
            <a:lin ang="5400000" scaled="0"/>
          </a:gradFill>
          <a:latin typeface="+mn-lt"/>
          <a:ea typeface="+mn-ea"/>
          <a:cs typeface="+mn-cs"/>
        </a:defRPr>
      </a:lvl3pPr>
      <a:lvl4pPr marL="1008132" marR="0" indent="-224030" algn="l" defTabSz="914093"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4pPr>
      <a:lvl5pPr marL="1232161" marR="0" indent="-224030" algn="l" defTabSz="914093"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5pPr>
      <a:lvl6pPr marL="251375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01"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848"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89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93" rtl="0" eaLnBrk="1" latinLnBrk="0" hangingPunct="1">
        <a:defRPr sz="1764" kern="1200">
          <a:solidFill>
            <a:schemeClr val="tx1"/>
          </a:solidFill>
          <a:latin typeface="+mn-lt"/>
          <a:ea typeface="+mn-ea"/>
          <a:cs typeface="+mn-cs"/>
        </a:defRPr>
      </a:lvl1pPr>
      <a:lvl2pPr marL="457046" algn="l" defTabSz="914093" rtl="0" eaLnBrk="1" latinLnBrk="0" hangingPunct="1">
        <a:defRPr sz="1764" kern="1200">
          <a:solidFill>
            <a:schemeClr val="tx1"/>
          </a:solidFill>
          <a:latin typeface="+mn-lt"/>
          <a:ea typeface="+mn-ea"/>
          <a:cs typeface="+mn-cs"/>
        </a:defRPr>
      </a:lvl2pPr>
      <a:lvl3pPr marL="914093" algn="l" defTabSz="914093" rtl="0" eaLnBrk="1" latinLnBrk="0" hangingPunct="1">
        <a:defRPr sz="1764" kern="1200">
          <a:solidFill>
            <a:schemeClr val="tx1"/>
          </a:solidFill>
          <a:latin typeface="+mn-lt"/>
          <a:ea typeface="+mn-ea"/>
          <a:cs typeface="+mn-cs"/>
        </a:defRPr>
      </a:lvl3pPr>
      <a:lvl4pPr marL="1371139" algn="l" defTabSz="914093" rtl="0" eaLnBrk="1" latinLnBrk="0" hangingPunct="1">
        <a:defRPr sz="1764" kern="1200">
          <a:solidFill>
            <a:schemeClr val="tx1"/>
          </a:solidFill>
          <a:latin typeface="+mn-lt"/>
          <a:ea typeface="+mn-ea"/>
          <a:cs typeface="+mn-cs"/>
        </a:defRPr>
      </a:lvl4pPr>
      <a:lvl5pPr marL="1828185" algn="l" defTabSz="914093" rtl="0" eaLnBrk="1" latinLnBrk="0" hangingPunct="1">
        <a:defRPr sz="1764" kern="1200">
          <a:solidFill>
            <a:schemeClr val="tx1"/>
          </a:solidFill>
          <a:latin typeface="+mn-lt"/>
          <a:ea typeface="+mn-ea"/>
          <a:cs typeface="+mn-cs"/>
        </a:defRPr>
      </a:lvl5pPr>
      <a:lvl6pPr marL="2285232" algn="l" defTabSz="914093" rtl="0" eaLnBrk="1" latinLnBrk="0" hangingPunct="1">
        <a:defRPr sz="1764" kern="1200">
          <a:solidFill>
            <a:schemeClr val="tx1"/>
          </a:solidFill>
          <a:latin typeface="+mn-lt"/>
          <a:ea typeface="+mn-ea"/>
          <a:cs typeface="+mn-cs"/>
        </a:defRPr>
      </a:lvl6pPr>
      <a:lvl7pPr marL="2742278" algn="l" defTabSz="914093" rtl="0" eaLnBrk="1" latinLnBrk="0" hangingPunct="1">
        <a:defRPr sz="1764" kern="1200">
          <a:solidFill>
            <a:schemeClr val="tx1"/>
          </a:solidFill>
          <a:latin typeface="+mn-lt"/>
          <a:ea typeface="+mn-ea"/>
          <a:cs typeface="+mn-cs"/>
        </a:defRPr>
      </a:lvl7pPr>
      <a:lvl8pPr marL="3199324" algn="l" defTabSz="914093" rtl="0" eaLnBrk="1" latinLnBrk="0" hangingPunct="1">
        <a:defRPr sz="1764" kern="1200">
          <a:solidFill>
            <a:schemeClr val="tx1"/>
          </a:solidFill>
          <a:latin typeface="+mn-lt"/>
          <a:ea typeface="+mn-ea"/>
          <a:cs typeface="+mn-cs"/>
        </a:defRPr>
      </a:lvl8pPr>
      <a:lvl9pPr marL="3656372" algn="l" defTabSz="914093"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007ED7"/>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171" y="1189178"/>
            <a:ext cx="11650486" cy="2184808"/>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17" cstate="print">
            <a:extLst>
              <a:ext uri="{28A0092B-C50C-407E-A947-70E740481C1C}">
                <a14:useLocalDpi xmlns:a14="http://schemas.microsoft.com/office/drawing/2010/main" val="0"/>
              </a:ext>
            </a:extLst>
          </a:blip>
          <a:stretch>
            <a:fillRect/>
          </a:stretch>
        </p:blipFill>
        <p:spPr>
          <a:xfrm rot="5400000">
            <a:off x="10321814" y="1906466"/>
            <a:ext cx="4214127" cy="401199"/>
          </a:xfrm>
          <a:prstGeom prst="rect">
            <a:avLst/>
          </a:prstGeom>
        </p:spPr>
      </p:pic>
    </p:spTree>
    <p:extLst>
      <p:ext uri="{BB962C8B-B14F-4D97-AF65-F5344CB8AC3E}">
        <p14:creationId xmlns:p14="http://schemas.microsoft.com/office/powerpoint/2010/main" val="2279051391"/>
      </p:ext>
    </p:extLst>
  </p:cSld>
  <p:clrMap bg1="lt1" tx1="dk1" bg2="lt2" tx2="dk2" accent1="accent1" accent2="accent2" accent3="accent3" accent4="accent4" accent5="accent5" accent6="accent6" hlink="hlink" folHlink="folHlink"/>
  <p:sldLayoutIdLst>
    <p:sldLayoutId id="2147484187" r:id="rId1"/>
    <p:sldLayoutId id="2147484188" r:id="rId2"/>
    <p:sldLayoutId id="2147484189" r:id="rId3"/>
    <p:sldLayoutId id="2147484190" r:id="rId4"/>
    <p:sldLayoutId id="2147484191" r:id="rId5"/>
    <p:sldLayoutId id="2147484192" r:id="rId6"/>
    <p:sldLayoutId id="2147484193" r:id="rId7"/>
    <p:sldLayoutId id="2147484194" r:id="rId8"/>
    <p:sldLayoutId id="2147484195" r:id="rId9"/>
    <p:sldLayoutId id="2147484196" r:id="rId10"/>
    <p:sldLayoutId id="2147484197" r:id="rId11"/>
    <p:sldLayoutId id="2147484198" r:id="rId12"/>
    <p:sldLayoutId id="2147484199" r:id="rId13"/>
    <p:sldLayoutId id="2147484200" r:id="rId14"/>
    <p:sldLayoutId id="2147484201" r:id="rId15"/>
  </p:sldLayoutIdLst>
  <p:transition>
    <p:fade/>
  </p:transition>
  <p:txStyles>
    <p:titleStyle>
      <a:lvl1pPr algn="l" defTabSz="914093"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44" marR="0" indent="-336044" algn="l" defTabSz="9140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19" marR="0" indent="-236475" algn="l" defTabSz="9140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2pPr>
      <a:lvl3pPr marL="784103" marR="0" indent="-224030" algn="l" defTabSz="9140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3pPr>
      <a:lvl4pPr marL="1008132" marR="0" indent="-224030" algn="l" defTabSz="9140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4pPr>
      <a:lvl5pPr marL="1232161" marR="0" indent="-224030" algn="l" defTabSz="9140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5pPr>
      <a:lvl6pPr marL="251375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01"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848"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89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93" rtl="0" eaLnBrk="1" latinLnBrk="0" hangingPunct="1">
        <a:defRPr sz="1764" kern="1200">
          <a:solidFill>
            <a:schemeClr val="tx1"/>
          </a:solidFill>
          <a:latin typeface="+mn-lt"/>
          <a:ea typeface="+mn-ea"/>
          <a:cs typeface="+mn-cs"/>
        </a:defRPr>
      </a:lvl1pPr>
      <a:lvl2pPr marL="457046" algn="l" defTabSz="914093" rtl="0" eaLnBrk="1" latinLnBrk="0" hangingPunct="1">
        <a:defRPr sz="1764" kern="1200">
          <a:solidFill>
            <a:schemeClr val="tx1"/>
          </a:solidFill>
          <a:latin typeface="+mn-lt"/>
          <a:ea typeface="+mn-ea"/>
          <a:cs typeface="+mn-cs"/>
        </a:defRPr>
      </a:lvl2pPr>
      <a:lvl3pPr marL="914093" algn="l" defTabSz="914093" rtl="0" eaLnBrk="1" latinLnBrk="0" hangingPunct="1">
        <a:defRPr sz="1764" kern="1200">
          <a:solidFill>
            <a:schemeClr val="tx1"/>
          </a:solidFill>
          <a:latin typeface="+mn-lt"/>
          <a:ea typeface="+mn-ea"/>
          <a:cs typeface="+mn-cs"/>
        </a:defRPr>
      </a:lvl3pPr>
      <a:lvl4pPr marL="1371139" algn="l" defTabSz="914093" rtl="0" eaLnBrk="1" latinLnBrk="0" hangingPunct="1">
        <a:defRPr sz="1764" kern="1200">
          <a:solidFill>
            <a:schemeClr val="tx1"/>
          </a:solidFill>
          <a:latin typeface="+mn-lt"/>
          <a:ea typeface="+mn-ea"/>
          <a:cs typeface="+mn-cs"/>
        </a:defRPr>
      </a:lvl4pPr>
      <a:lvl5pPr marL="1828185" algn="l" defTabSz="914093" rtl="0" eaLnBrk="1" latinLnBrk="0" hangingPunct="1">
        <a:defRPr sz="1764" kern="1200">
          <a:solidFill>
            <a:schemeClr val="tx1"/>
          </a:solidFill>
          <a:latin typeface="+mn-lt"/>
          <a:ea typeface="+mn-ea"/>
          <a:cs typeface="+mn-cs"/>
        </a:defRPr>
      </a:lvl5pPr>
      <a:lvl6pPr marL="2285232" algn="l" defTabSz="914093" rtl="0" eaLnBrk="1" latinLnBrk="0" hangingPunct="1">
        <a:defRPr sz="1764" kern="1200">
          <a:solidFill>
            <a:schemeClr val="tx1"/>
          </a:solidFill>
          <a:latin typeface="+mn-lt"/>
          <a:ea typeface="+mn-ea"/>
          <a:cs typeface="+mn-cs"/>
        </a:defRPr>
      </a:lvl6pPr>
      <a:lvl7pPr marL="2742278" algn="l" defTabSz="914093" rtl="0" eaLnBrk="1" latinLnBrk="0" hangingPunct="1">
        <a:defRPr sz="1764" kern="1200">
          <a:solidFill>
            <a:schemeClr val="tx1"/>
          </a:solidFill>
          <a:latin typeface="+mn-lt"/>
          <a:ea typeface="+mn-ea"/>
          <a:cs typeface="+mn-cs"/>
        </a:defRPr>
      </a:lvl7pPr>
      <a:lvl8pPr marL="3199324" algn="l" defTabSz="914093" rtl="0" eaLnBrk="1" latinLnBrk="0" hangingPunct="1">
        <a:defRPr sz="1764" kern="1200">
          <a:solidFill>
            <a:schemeClr val="tx1"/>
          </a:solidFill>
          <a:latin typeface="+mn-lt"/>
          <a:ea typeface="+mn-ea"/>
          <a:cs typeface="+mn-cs"/>
        </a:defRPr>
      </a:lvl8pPr>
      <a:lvl9pPr marL="3656372" algn="l" defTabSz="914093"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007ED7"/>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171" y="1189178"/>
            <a:ext cx="11650486"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36" cstate="email">
            <a:extLst>
              <a:ext uri="{28A0092B-C50C-407E-A947-70E740481C1C}">
                <a14:useLocalDpi xmlns:a14="http://schemas.microsoft.com/office/drawing/2010/main" val="0"/>
              </a:ext>
            </a:extLst>
          </a:blip>
          <a:stretch>
            <a:fillRect/>
          </a:stretch>
        </p:blipFill>
        <p:spPr>
          <a:xfrm rot="5400000">
            <a:off x="10321814" y="1906466"/>
            <a:ext cx="4214127" cy="401199"/>
          </a:xfrm>
          <a:prstGeom prst="rect">
            <a:avLst/>
          </a:prstGeom>
        </p:spPr>
      </p:pic>
    </p:spTree>
    <p:extLst>
      <p:ext uri="{BB962C8B-B14F-4D97-AF65-F5344CB8AC3E}">
        <p14:creationId xmlns:p14="http://schemas.microsoft.com/office/powerpoint/2010/main" val="1510416591"/>
      </p:ext>
    </p:extLst>
  </p:cSld>
  <p:clrMap bg1="dk1" tx1="lt1" bg2="dk2" tx2="lt2" accent1="accent1" accent2="accent2" accent3="accent3" accent4="accent4" accent5="accent5" accent6="accent6" hlink="hlink" folHlink="folHlink"/>
  <p:sldLayoutIdLst>
    <p:sldLayoutId id="2147484204" r:id="rId1"/>
    <p:sldLayoutId id="2147484205" r:id="rId2"/>
    <p:sldLayoutId id="2147484206" r:id="rId3"/>
    <p:sldLayoutId id="2147484207" r:id="rId4"/>
    <p:sldLayoutId id="2147484208" r:id="rId5"/>
    <p:sldLayoutId id="2147484209" r:id="rId6"/>
    <p:sldLayoutId id="2147484210" r:id="rId7"/>
    <p:sldLayoutId id="2147484211" r:id="rId8"/>
    <p:sldLayoutId id="2147484212" r:id="rId9"/>
    <p:sldLayoutId id="2147484213" r:id="rId10"/>
    <p:sldLayoutId id="2147484214" r:id="rId11"/>
    <p:sldLayoutId id="2147484215" r:id="rId12"/>
    <p:sldLayoutId id="2147484216" r:id="rId13"/>
    <p:sldLayoutId id="2147484217" r:id="rId14"/>
    <p:sldLayoutId id="2147484218" r:id="rId15"/>
    <p:sldLayoutId id="2147484219" r:id="rId16"/>
    <p:sldLayoutId id="2147484220" r:id="rId17"/>
    <p:sldLayoutId id="2147484221" r:id="rId18"/>
    <p:sldLayoutId id="2147484222" r:id="rId19"/>
    <p:sldLayoutId id="2147484223" r:id="rId20"/>
    <p:sldLayoutId id="2147484224" r:id="rId21"/>
    <p:sldLayoutId id="2147484225" r:id="rId22"/>
    <p:sldLayoutId id="2147484226" r:id="rId23"/>
    <p:sldLayoutId id="2147484227" r:id="rId24"/>
    <p:sldLayoutId id="2147484228" r:id="rId25"/>
    <p:sldLayoutId id="2147484229" r:id="rId26"/>
    <p:sldLayoutId id="2147484230" r:id="rId27"/>
    <p:sldLayoutId id="2147484231" r:id="rId28"/>
    <p:sldLayoutId id="2147484232" r:id="rId29"/>
    <p:sldLayoutId id="2147484233" r:id="rId30"/>
    <p:sldLayoutId id="2147484234" r:id="rId31"/>
    <p:sldLayoutId id="2147484235" r:id="rId32"/>
    <p:sldLayoutId id="2147484272" r:id="rId33"/>
    <p:sldLayoutId id="2147484320" r:id="rId34"/>
  </p:sldLayoutIdLst>
  <p:transition>
    <p:fade/>
  </p:transition>
  <p:txStyles>
    <p:titleStyle>
      <a:lvl1pPr algn="l" defTabSz="914093" rtl="0" eaLnBrk="1" latinLnBrk="0" hangingPunct="1">
        <a:lnSpc>
          <a:spcPct val="90000"/>
        </a:lnSpc>
        <a:spcBef>
          <a:spcPct val="0"/>
        </a:spcBef>
        <a:buNone/>
        <a:defRPr lang="en-US" sz="5292"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44" marR="0" indent="-336044"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3920" kern="1200" spc="0" baseline="0">
          <a:gradFill>
            <a:gsLst>
              <a:gs pos="1250">
                <a:schemeClr val="tx1"/>
              </a:gs>
              <a:gs pos="100000">
                <a:schemeClr val="tx1"/>
              </a:gs>
            </a:gsLst>
            <a:lin ang="5400000" scaled="0"/>
          </a:gradFill>
          <a:latin typeface="+mj-lt"/>
          <a:ea typeface="+mn-ea"/>
          <a:cs typeface="+mn-cs"/>
        </a:defRPr>
      </a:lvl1pPr>
      <a:lvl2pPr marL="572519" marR="0" indent="-236475"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2352" kern="1200" spc="0" baseline="0">
          <a:gradFill>
            <a:gsLst>
              <a:gs pos="1250">
                <a:schemeClr val="tx1"/>
              </a:gs>
              <a:gs pos="100000">
                <a:schemeClr val="tx1"/>
              </a:gs>
            </a:gsLst>
            <a:lin ang="5400000" scaled="0"/>
          </a:gradFill>
          <a:latin typeface="+mn-lt"/>
          <a:ea typeface="+mn-ea"/>
          <a:cs typeface="+mn-cs"/>
        </a:defRPr>
      </a:lvl2pPr>
      <a:lvl3pPr marL="784103"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2352" kern="1200" spc="0" baseline="0">
          <a:gradFill>
            <a:gsLst>
              <a:gs pos="1250">
                <a:schemeClr val="tx1"/>
              </a:gs>
              <a:gs pos="100000">
                <a:schemeClr val="tx1"/>
              </a:gs>
            </a:gsLst>
            <a:lin ang="5400000" scaled="0"/>
          </a:gradFill>
          <a:latin typeface="+mn-lt"/>
          <a:ea typeface="+mn-ea"/>
          <a:cs typeface="+mn-cs"/>
        </a:defRPr>
      </a:lvl3pPr>
      <a:lvl4pPr marL="1008132"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1960" kern="1200" spc="0" baseline="0">
          <a:gradFill>
            <a:gsLst>
              <a:gs pos="1250">
                <a:schemeClr val="tx1"/>
              </a:gs>
              <a:gs pos="100000">
                <a:schemeClr val="tx1"/>
              </a:gs>
            </a:gsLst>
            <a:lin ang="5400000" scaled="0"/>
          </a:gradFill>
          <a:latin typeface="+mn-lt"/>
          <a:ea typeface="+mn-ea"/>
          <a:cs typeface="+mn-cs"/>
        </a:defRPr>
      </a:lvl4pPr>
      <a:lvl5pPr marL="1232161"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1960" kern="1200" spc="0" baseline="0">
          <a:gradFill>
            <a:gsLst>
              <a:gs pos="1250">
                <a:schemeClr val="tx1"/>
              </a:gs>
              <a:gs pos="100000">
                <a:schemeClr val="tx1"/>
              </a:gs>
            </a:gsLst>
            <a:lin ang="5400000" scaled="0"/>
          </a:gradFill>
          <a:latin typeface="+mn-lt"/>
          <a:ea typeface="+mn-ea"/>
          <a:cs typeface="+mn-cs"/>
        </a:defRPr>
      </a:lvl5pPr>
      <a:lvl6pPr marL="251375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01"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848"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89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93" rtl="0" eaLnBrk="1" latinLnBrk="0" hangingPunct="1">
        <a:defRPr sz="1764" kern="1200">
          <a:solidFill>
            <a:schemeClr val="tx1"/>
          </a:solidFill>
          <a:latin typeface="+mn-lt"/>
          <a:ea typeface="+mn-ea"/>
          <a:cs typeface="+mn-cs"/>
        </a:defRPr>
      </a:lvl1pPr>
      <a:lvl2pPr marL="457046" algn="l" defTabSz="914093" rtl="0" eaLnBrk="1" latinLnBrk="0" hangingPunct="1">
        <a:defRPr sz="1764" kern="1200">
          <a:solidFill>
            <a:schemeClr val="tx1"/>
          </a:solidFill>
          <a:latin typeface="+mn-lt"/>
          <a:ea typeface="+mn-ea"/>
          <a:cs typeface="+mn-cs"/>
        </a:defRPr>
      </a:lvl2pPr>
      <a:lvl3pPr marL="914093" algn="l" defTabSz="914093" rtl="0" eaLnBrk="1" latinLnBrk="0" hangingPunct="1">
        <a:defRPr sz="1764" kern="1200">
          <a:solidFill>
            <a:schemeClr val="tx1"/>
          </a:solidFill>
          <a:latin typeface="+mn-lt"/>
          <a:ea typeface="+mn-ea"/>
          <a:cs typeface="+mn-cs"/>
        </a:defRPr>
      </a:lvl3pPr>
      <a:lvl4pPr marL="1371139" algn="l" defTabSz="914093" rtl="0" eaLnBrk="1" latinLnBrk="0" hangingPunct="1">
        <a:defRPr sz="1764" kern="1200">
          <a:solidFill>
            <a:schemeClr val="tx1"/>
          </a:solidFill>
          <a:latin typeface="+mn-lt"/>
          <a:ea typeface="+mn-ea"/>
          <a:cs typeface="+mn-cs"/>
        </a:defRPr>
      </a:lvl4pPr>
      <a:lvl5pPr marL="1828185" algn="l" defTabSz="914093" rtl="0" eaLnBrk="1" latinLnBrk="0" hangingPunct="1">
        <a:defRPr sz="1764" kern="1200">
          <a:solidFill>
            <a:schemeClr val="tx1"/>
          </a:solidFill>
          <a:latin typeface="+mn-lt"/>
          <a:ea typeface="+mn-ea"/>
          <a:cs typeface="+mn-cs"/>
        </a:defRPr>
      </a:lvl5pPr>
      <a:lvl6pPr marL="2285232" algn="l" defTabSz="914093" rtl="0" eaLnBrk="1" latinLnBrk="0" hangingPunct="1">
        <a:defRPr sz="1764" kern="1200">
          <a:solidFill>
            <a:schemeClr val="tx1"/>
          </a:solidFill>
          <a:latin typeface="+mn-lt"/>
          <a:ea typeface="+mn-ea"/>
          <a:cs typeface="+mn-cs"/>
        </a:defRPr>
      </a:lvl6pPr>
      <a:lvl7pPr marL="2742278" algn="l" defTabSz="914093" rtl="0" eaLnBrk="1" latinLnBrk="0" hangingPunct="1">
        <a:defRPr sz="1764" kern="1200">
          <a:solidFill>
            <a:schemeClr val="tx1"/>
          </a:solidFill>
          <a:latin typeface="+mn-lt"/>
          <a:ea typeface="+mn-ea"/>
          <a:cs typeface="+mn-cs"/>
        </a:defRPr>
      </a:lvl7pPr>
      <a:lvl8pPr marL="3199324" algn="l" defTabSz="914093" rtl="0" eaLnBrk="1" latinLnBrk="0" hangingPunct="1">
        <a:defRPr sz="1764" kern="1200">
          <a:solidFill>
            <a:schemeClr val="tx1"/>
          </a:solidFill>
          <a:latin typeface="+mn-lt"/>
          <a:ea typeface="+mn-ea"/>
          <a:cs typeface="+mn-cs"/>
        </a:defRPr>
      </a:lvl8pPr>
      <a:lvl9pPr marL="3656372" algn="l" defTabSz="914093"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rgbClr val="007ED7"/>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3"/>
            <a:ext cx="11652805"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172" y="1189178"/>
            <a:ext cx="11650486"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18" name="Group 17"/>
          <p:cNvGrpSpPr/>
          <p:nvPr userDrawn="1"/>
        </p:nvGrpSpPr>
        <p:grpSpPr>
          <a:xfrm>
            <a:off x="12367681" y="-8231"/>
            <a:ext cx="936611" cy="5662633"/>
            <a:chOff x="12618967" y="-8396"/>
            <a:chExt cx="955641" cy="5775361"/>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Blue</a:t>
                </a:r>
              </a:p>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R:0 G:120 B:215</a:t>
                </a: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7965">
                          <a:srgbClr val="000000"/>
                        </a:gs>
                        <a:gs pos="28319">
                          <a:srgbClr val="000000"/>
                        </a:gs>
                      </a:gsLst>
                      <a:lin ang="5400000" scaled="0"/>
                    </a:gradFill>
                    <a:effectLst/>
                    <a:uLnTx/>
                    <a:uFillTx/>
                    <a:latin typeface="Segoe UI"/>
                    <a:ea typeface="Segoe UI" pitchFamily="34" charset="0"/>
                    <a:cs typeface="Segoe UI" pitchFamily="34" charset="0"/>
                  </a:rPr>
                  <a:t>Cyan</a:t>
                </a:r>
              </a:p>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7965">
                          <a:srgbClr val="000000"/>
                        </a:gs>
                        <a:gs pos="28319">
                          <a:srgbClr val="000000"/>
                        </a:gs>
                      </a:gsLst>
                      <a:lin ang="5400000" scaled="0"/>
                    </a:gradFill>
                    <a:effectLst/>
                    <a:uLnTx/>
                    <a:uFillTx/>
                    <a:latin typeface="Segoe UI"/>
                    <a:ea typeface="Segoe UI" pitchFamily="34" charset="0"/>
                    <a:cs typeface="Segoe UI" pitchFamily="34" charset="0"/>
                  </a:rPr>
                  <a:t>R:0 G:188 B:242</a:t>
                </a:r>
              </a:p>
            </p:txBody>
          </p:sp>
          <p:sp>
            <p:nvSpPr>
              <p:cNvPr id="41" name="Rectangle 40"/>
              <p:cNvSpPr/>
              <p:nvPr userDrawn="1"/>
            </p:nvSpPr>
            <p:spPr bwMode="auto">
              <a:xfrm>
                <a:off x="158673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Light Gray</a:t>
                </a:r>
              </a:p>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R:210 G:210 B:210</a:t>
                </a:r>
              </a:p>
            </p:txBody>
          </p:sp>
          <p:sp>
            <p:nvSpPr>
              <p:cNvPr id="42" name="Rectangle 41"/>
              <p:cNvSpPr/>
              <p:nvPr userDrawn="1"/>
            </p:nvSpPr>
            <p:spPr bwMode="auto">
              <a:xfrm>
                <a:off x="2505456" y="4543426"/>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Blue</a:t>
                </a:r>
              </a:p>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R:0 G:32 B:80</a:t>
                </a: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Gray</a:t>
                </a:r>
              </a:p>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R:80 G:80 B:80</a:t>
                </a: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Gray</a:t>
                </a:r>
              </a:p>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R:115 G:115 B:115</a:t>
                </a: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Purple</a:t>
                </a:r>
              </a:p>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R:92 G:45 B:145</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Orange</a:t>
                </a:r>
              </a:p>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R:216 G:59 B:1</a:t>
                </a:r>
              </a:p>
            </p:txBody>
          </p:sp>
          <p:sp>
            <p:nvSpPr>
              <p:cNvPr id="35" name="Rectangle 34"/>
              <p:cNvSpPr/>
              <p:nvPr userDrawn="1"/>
            </p:nvSpPr>
            <p:spPr bwMode="auto">
              <a:xfrm>
                <a:off x="4476564" y="4543426"/>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Green</a:t>
                </a:r>
              </a:p>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R:16 G:124 B:16</a:t>
                </a:r>
              </a:p>
            </p:txBody>
          </p:sp>
        </p:grpSp>
        <p:sp>
          <p:nvSpPr>
            <p:cNvPr id="28" name="TextBox 27"/>
            <p:cNvSpPr txBox="1"/>
            <p:nvPr userDrawn="1"/>
          </p:nvSpPr>
          <p:spPr>
            <a:xfrm rot="5400000">
              <a:off x="12979639" y="256928"/>
              <a:ext cx="860293" cy="329645"/>
            </a:xfrm>
            <a:prstGeom prst="rect">
              <a:avLst/>
            </a:prstGeom>
            <a:noFill/>
          </p:spPr>
          <p:txBody>
            <a:bodyPr wrap="none" lIns="0" tIns="91440" rIns="182880" bIns="91440" rtlCol="0">
              <a:spAutoFit/>
            </a:bodyPr>
            <a:lstStyle/>
            <a:p>
              <a:pPr marL="0" marR="0" lvl="0" indent="0" algn="l" defTabSz="913918" rtl="0" eaLnBrk="1" fontAlgn="auto" latinLnBrk="0" hangingPunct="1">
                <a:lnSpc>
                  <a:spcPct val="90000"/>
                </a:lnSpc>
                <a:spcBef>
                  <a:spcPts val="0"/>
                </a:spcBef>
                <a:spcAft>
                  <a:spcPts val="588"/>
                </a:spcAft>
                <a:buClrTx/>
                <a:buSzTx/>
                <a:buFontTx/>
                <a:buNone/>
                <a:tabLst/>
                <a:defRPr/>
              </a:pPr>
              <a:r>
                <a:rPr kumimoji="0" lang="en-US" sz="98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Main colors</a:t>
              </a:r>
            </a:p>
          </p:txBody>
        </p:sp>
        <p:sp>
          <p:nvSpPr>
            <p:cNvPr id="32" name="TextBox 31"/>
            <p:cNvSpPr txBox="1"/>
            <p:nvPr userDrawn="1"/>
          </p:nvSpPr>
          <p:spPr>
            <a:xfrm rot="5400000">
              <a:off x="11746692" y="4228746"/>
              <a:ext cx="2647253" cy="326834"/>
            </a:xfrm>
            <a:prstGeom prst="rect">
              <a:avLst/>
            </a:prstGeom>
            <a:noFill/>
          </p:spPr>
          <p:txBody>
            <a:bodyPr wrap="none" lIns="0" tIns="91440" rIns="182880" bIns="91440" rtlCol="0">
              <a:spAutoFit/>
            </a:bodyPr>
            <a:lstStyle/>
            <a:p>
              <a:pPr marL="0" marR="0" lvl="0" indent="0" algn="l" defTabSz="913918" rtl="0" eaLnBrk="1" fontAlgn="auto" latinLnBrk="0" hangingPunct="1">
                <a:lnSpc>
                  <a:spcPct val="90000"/>
                </a:lnSpc>
                <a:spcBef>
                  <a:spcPts val="0"/>
                </a:spcBef>
                <a:spcAft>
                  <a:spcPts val="588"/>
                </a:spcAft>
                <a:buClrTx/>
                <a:buSzTx/>
                <a:buFontTx/>
                <a:buNone/>
                <a:tabLst/>
                <a:defRPr/>
              </a:pPr>
              <a:r>
                <a:rPr kumimoji="0" lang="en-US" sz="98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Secondary colors (use only when necessary)</a:t>
              </a:r>
            </a:p>
          </p:txBody>
        </p:sp>
      </p:grpSp>
    </p:spTree>
    <p:extLst>
      <p:ext uri="{BB962C8B-B14F-4D97-AF65-F5344CB8AC3E}">
        <p14:creationId xmlns:p14="http://schemas.microsoft.com/office/powerpoint/2010/main" val="1729744761"/>
      </p:ext>
    </p:extLst>
  </p:cSld>
  <p:clrMap bg1="lt1" tx1="dk1" bg2="lt2" tx2="dk2" accent1="accent1" accent2="accent2" accent3="accent3" accent4="accent4" accent5="accent5" accent6="accent6" hlink="hlink" folHlink="folHlink"/>
  <p:sldLayoutIdLst>
    <p:sldLayoutId id="2147484237" r:id="rId1"/>
    <p:sldLayoutId id="2147484238" r:id="rId2"/>
    <p:sldLayoutId id="2147484239" r:id="rId3"/>
    <p:sldLayoutId id="2147484240" r:id="rId4"/>
    <p:sldLayoutId id="2147484241" r:id="rId5"/>
    <p:sldLayoutId id="2147484242" r:id="rId6"/>
    <p:sldLayoutId id="2147484243" r:id="rId7"/>
    <p:sldLayoutId id="2147484244" r:id="rId8"/>
    <p:sldLayoutId id="2147484245" r:id="rId9"/>
    <p:sldLayoutId id="2147484246" r:id="rId10"/>
    <p:sldLayoutId id="2147484247" r:id="rId11"/>
    <p:sldLayoutId id="2147484248" r:id="rId12"/>
    <p:sldLayoutId id="2147484249" r:id="rId13"/>
    <p:sldLayoutId id="2147484250" r:id="rId14"/>
    <p:sldLayoutId id="2147484251" r:id="rId15"/>
    <p:sldLayoutId id="2147484252" r:id="rId16"/>
    <p:sldLayoutId id="2147484253" r:id="rId17"/>
    <p:sldLayoutId id="2147484254" r:id="rId18"/>
    <p:sldLayoutId id="2147484255" r:id="rId19"/>
    <p:sldLayoutId id="2147484256" r:id="rId20"/>
    <p:sldLayoutId id="2147484257" r:id="rId21"/>
    <p:sldLayoutId id="2147484258" r:id="rId22"/>
    <p:sldLayoutId id="2147484259" r:id="rId23"/>
  </p:sldLayoutIdLst>
  <p:transition>
    <p:fade/>
  </p:transition>
  <p:txStyles>
    <p:titleStyle>
      <a:lvl1pPr algn="l" defTabSz="913918" rtl="0" eaLnBrk="1" latinLnBrk="0" hangingPunct="1">
        <a:lnSpc>
          <a:spcPct val="90000"/>
        </a:lnSpc>
        <a:spcBef>
          <a:spcPct val="0"/>
        </a:spcBef>
        <a:buNone/>
        <a:defRPr lang="en-US" sz="470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5979" marR="0" indent="-335979" algn="l" defTabSz="913918" rtl="0" eaLnBrk="1" fontAlgn="auto" latinLnBrk="0" hangingPunct="1">
        <a:lnSpc>
          <a:spcPct val="90000"/>
        </a:lnSpc>
        <a:spcBef>
          <a:spcPct val="20000"/>
        </a:spcBef>
        <a:spcAft>
          <a:spcPts val="0"/>
        </a:spcAft>
        <a:buClrTx/>
        <a:buSzPct val="90000"/>
        <a:buFont typeface="Arial" pitchFamily="34" charset="0"/>
        <a:buChar char="•"/>
        <a:tabLst/>
        <a:defRPr sz="3919" kern="1200" spc="0" baseline="0">
          <a:gradFill>
            <a:gsLst>
              <a:gs pos="1250">
                <a:schemeClr val="tx1"/>
              </a:gs>
              <a:gs pos="100000">
                <a:schemeClr val="tx1"/>
              </a:gs>
            </a:gsLst>
            <a:lin ang="5400000" scaled="0"/>
          </a:gradFill>
          <a:latin typeface="+mj-lt"/>
          <a:ea typeface="+mn-ea"/>
          <a:cs typeface="+mn-cs"/>
        </a:defRPr>
      </a:lvl1pPr>
      <a:lvl2pPr marL="572409" marR="0" indent="-236429" algn="l" defTabSz="913918" rtl="0" eaLnBrk="1" fontAlgn="auto" latinLnBrk="0" hangingPunct="1">
        <a:lnSpc>
          <a:spcPct val="90000"/>
        </a:lnSpc>
        <a:spcBef>
          <a:spcPct val="20000"/>
        </a:spcBef>
        <a:spcAft>
          <a:spcPts val="0"/>
        </a:spcAft>
        <a:buClrTx/>
        <a:buSzPct val="90000"/>
        <a:buFont typeface="Arial" pitchFamily="34" charset="0"/>
        <a:buChar char="•"/>
        <a:tabLst/>
        <a:defRPr sz="2352" kern="1200" spc="0" baseline="0">
          <a:gradFill>
            <a:gsLst>
              <a:gs pos="1250">
                <a:schemeClr val="tx1"/>
              </a:gs>
              <a:gs pos="100000">
                <a:schemeClr val="tx1"/>
              </a:gs>
            </a:gsLst>
            <a:lin ang="5400000" scaled="0"/>
          </a:gradFill>
          <a:latin typeface="+mn-lt"/>
          <a:ea typeface="+mn-ea"/>
          <a:cs typeface="+mn-cs"/>
        </a:defRPr>
      </a:lvl2pPr>
      <a:lvl3pPr marL="783952" marR="0" indent="-223987" algn="l" defTabSz="913918"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gradFill>
            <a:gsLst>
              <a:gs pos="1250">
                <a:schemeClr val="tx1"/>
              </a:gs>
              <a:gs pos="100000">
                <a:schemeClr val="tx1"/>
              </a:gs>
            </a:gsLst>
            <a:lin ang="5400000" scaled="0"/>
          </a:gradFill>
          <a:latin typeface="+mn-lt"/>
          <a:ea typeface="+mn-ea"/>
          <a:cs typeface="+mn-cs"/>
        </a:defRPr>
      </a:lvl3pPr>
      <a:lvl4pPr marL="1007939" marR="0" indent="-223987" algn="l" defTabSz="913918"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4pPr>
      <a:lvl5pPr marL="1231924" marR="0" indent="-223987" algn="l" defTabSz="913918"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5pPr>
      <a:lvl6pPr marL="2513272" indent="-228479" algn="l" defTabSz="913918"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232" indent="-228479" algn="l" defTabSz="913918"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191" indent="-228479" algn="l" defTabSz="913918"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149" indent="-228479" algn="l" defTabSz="913918"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3918" rtl="0" eaLnBrk="1" latinLnBrk="0" hangingPunct="1">
        <a:defRPr sz="1764" kern="1200">
          <a:solidFill>
            <a:schemeClr val="tx1"/>
          </a:solidFill>
          <a:latin typeface="+mn-lt"/>
          <a:ea typeface="+mn-ea"/>
          <a:cs typeface="+mn-cs"/>
        </a:defRPr>
      </a:lvl1pPr>
      <a:lvl2pPr marL="456958" algn="l" defTabSz="913918" rtl="0" eaLnBrk="1" latinLnBrk="0" hangingPunct="1">
        <a:defRPr sz="1764" kern="1200">
          <a:solidFill>
            <a:schemeClr val="tx1"/>
          </a:solidFill>
          <a:latin typeface="+mn-lt"/>
          <a:ea typeface="+mn-ea"/>
          <a:cs typeface="+mn-cs"/>
        </a:defRPr>
      </a:lvl2pPr>
      <a:lvl3pPr marL="913918" algn="l" defTabSz="913918" rtl="0" eaLnBrk="1" latinLnBrk="0" hangingPunct="1">
        <a:defRPr sz="1764" kern="1200">
          <a:solidFill>
            <a:schemeClr val="tx1"/>
          </a:solidFill>
          <a:latin typeface="+mn-lt"/>
          <a:ea typeface="+mn-ea"/>
          <a:cs typeface="+mn-cs"/>
        </a:defRPr>
      </a:lvl3pPr>
      <a:lvl4pPr marL="1370876" algn="l" defTabSz="913918" rtl="0" eaLnBrk="1" latinLnBrk="0" hangingPunct="1">
        <a:defRPr sz="1764" kern="1200">
          <a:solidFill>
            <a:schemeClr val="tx1"/>
          </a:solidFill>
          <a:latin typeface="+mn-lt"/>
          <a:ea typeface="+mn-ea"/>
          <a:cs typeface="+mn-cs"/>
        </a:defRPr>
      </a:lvl4pPr>
      <a:lvl5pPr marL="1827834" algn="l" defTabSz="913918" rtl="0" eaLnBrk="1" latinLnBrk="0" hangingPunct="1">
        <a:defRPr sz="1764" kern="1200">
          <a:solidFill>
            <a:schemeClr val="tx1"/>
          </a:solidFill>
          <a:latin typeface="+mn-lt"/>
          <a:ea typeface="+mn-ea"/>
          <a:cs typeface="+mn-cs"/>
        </a:defRPr>
      </a:lvl5pPr>
      <a:lvl6pPr marL="2284793" algn="l" defTabSz="913918" rtl="0" eaLnBrk="1" latinLnBrk="0" hangingPunct="1">
        <a:defRPr sz="1764" kern="1200">
          <a:solidFill>
            <a:schemeClr val="tx1"/>
          </a:solidFill>
          <a:latin typeface="+mn-lt"/>
          <a:ea typeface="+mn-ea"/>
          <a:cs typeface="+mn-cs"/>
        </a:defRPr>
      </a:lvl6pPr>
      <a:lvl7pPr marL="2741752" algn="l" defTabSz="913918" rtl="0" eaLnBrk="1" latinLnBrk="0" hangingPunct="1">
        <a:defRPr sz="1764" kern="1200">
          <a:solidFill>
            <a:schemeClr val="tx1"/>
          </a:solidFill>
          <a:latin typeface="+mn-lt"/>
          <a:ea typeface="+mn-ea"/>
          <a:cs typeface="+mn-cs"/>
        </a:defRPr>
      </a:lvl7pPr>
      <a:lvl8pPr marL="3198710" algn="l" defTabSz="913918" rtl="0" eaLnBrk="1" latinLnBrk="0" hangingPunct="1">
        <a:defRPr sz="1764" kern="1200">
          <a:solidFill>
            <a:schemeClr val="tx1"/>
          </a:solidFill>
          <a:latin typeface="+mn-lt"/>
          <a:ea typeface="+mn-ea"/>
          <a:cs typeface="+mn-cs"/>
        </a:defRPr>
      </a:lvl8pPr>
      <a:lvl9pPr marL="3655670" algn="l" defTabSz="913918"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91">
          <p15:clr>
            <a:srgbClr val="5ACBF0"/>
          </p15:clr>
        </p15:guide>
        <p15:guide id="2" pos="176">
          <p15:clr>
            <a:srgbClr val="5ACBF0"/>
          </p15:clr>
        </p15:guide>
        <p15:guide id="3" pos="764">
          <p15:clr>
            <a:srgbClr val="5ACBF0"/>
          </p15:clr>
        </p15:guide>
        <p15:guide id="4" pos="1352">
          <p15:clr>
            <a:srgbClr val="5ACBF0"/>
          </p15:clr>
        </p15:guide>
        <p15:guide id="5" pos="1939">
          <p15:clr>
            <a:srgbClr val="5ACBF0"/>
          </p15:clr>
        </p15:guide>
        <p15:guide id="6" pos="2527">
          <p15:clr>
            <a:srgbClr val="5ACBF0"/>
          </p15:clr>
        </p15:guide>
        <p15:guide id="7" pos="3114">
          <p15:clr>
            <a:srgbClr val="5ACBF0"/>
          </p15:clr>
        </p15:guide>
        <p15:guide id="8" pos="3702">
          <p15:clr>
            <a:srgbClr val="5ACBF0"/>
          </p15:clr>
        </p15:guide>
        <p15:guide id="9" pos="4289">
          <p15:clr>
            <a:srgbClr val="5ACBF0"/>
          </p15:clr>
        </p15:guide>
        <p15:guide id="10" pos="4877">
          <p15:clr>
            <a:srgbClr val="5ACBF0"/>
          </p15:clr>
        </p15:guide>
        <p15:guide id="11" pos="5464">
          <p15:clr>
            <a:srgbClr val="5ACBF0"/>
          </p15:clr>
        </p15:guide>
        <p15:guide id="12" pos="6052">
          <p15:clr>
            <a:srgbClr val="5ACBF0"/>
          </p15:clr>
        </p15:guide>
        <p15:guide id="13" pos="6640">
          <p15:clr>
            <a:srgbClr val="5ACBF0"/>
          </p15:clr>
        </p15:guide>
        <p15:guide id="14" pos="7227">
          <p15:clr>
            <a:srgbClr val="5ACBF0"/>
          </p15:clr>
        </p15:guide>
        <p15:guide id="15" pos="7815">
          <p15:clr>
            <a:srgbClr val="5ACBF0"/>
          </p15:clr>
        </p15:guide>
        <p15:guide id="16" pos="294">
          <p15:clr>
            <a:srgbClr val="C35EA4"/>
          </p15:clr>
        </p15:guide>
        <p15:guide id="17" pos="7697">
          <p15:clr>
            <a:srgbClr val="C35EA4"/>
          </p15:clr>
        </p15:guide>
        <p15:guide id="18" orient="horz" pos="778">
          <p15:clr>
            <a:srgbClr val="5ACBF0"/>
          </p15:clr>
        </p15:guide>
        <p15:guide id="19" orient="horz" pos="1366">
          <p15:clr>
            <a:srgbClr val="5ACBF0"/>
          </p15:clr>
        </p15:guide>
        <p15:guide id="20" orient="horz" pos="1953">
          <p15:clr>
            <a:srgbClr val="5ACBF0"/>
          </p15:clr>
        </p15:guide>
        <p15:guide id="21" orient="horz" pos="2541">
          <p15:clr>
            <a:srgbClr val="5ACBF0"/>
          </p15:clr>
        </p15:guide>
        <p15:guide id="22" orient="horz" pos="3128">
          <p15:clr>
            <a:srgbClr val="5ACBF0"/>
          </p15:clr>
        </p15:guide>
        <p15:guide id="23" orient="horz" pos="3716">
          <p15:clr>
            <a:srgbClr val="5ACBF0"/>
          </p15:clr>
        </p15:guide>
        <p15:guide id="24" orient="horz" pos="4303">
          <p15:clr>
            <a:srgbClr val="5ACBF0"/>
          </p15:clr>
        </p15:guide>
        <p15:guide id="25" orient="horz" pos="308">
          <p15:clr>
            <a:srgbClr val="C35EA4"/>
          </p15:clr>
        </p15:guide>
        <p15:guide id="26" orient="horz" pos="4186">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rgbClr val="007ED7"/>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7982" y="365126"/>
            <a:ext cx="10512862"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7982" y="1825625"/>
            <a:ext cx="10512862"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7982" y="6356351"/>
            <a:ext cx="2742486"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1/21/2019</a:t>
            </a:fld>
            <a:endParaRPr lang="en-US"/>
          </a:p>
        </p:txBody>
      </p:sp>
      <p:sp>
        <p:nvSpPr>
          <p:cNvPr id="5" name="Footer Placeholder 4"/>
          <p:cNvSpPr>
            <a:spLocks noGrp="1"/>
          </p:cNvSpPr>
          <p:nvPr>
            <p:ph type="ftr" sz="quarter" idx="3"/>
          </p:nvPr>
        </p:nvSpPr>
        <p:spPr>
          <a:xfrm>
            <a:off x="4037549" y="6356351"/>
            <a:ext cx="4113728"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08357" y="6356351"/>
            <a:ext cx="274248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1261712302"/>
      </p:ext>
    </p:extLst>
  </p:cSld>
  <p:clrMap bg1="lt1" tx1="dk1" bg2="lt2" tx2="dk2" accent1="accent1" accent2="accent2" accent3="accent3" accent4="accent4" accent5="accent5" accent6="accent6" hlink="hlink" folHlink="folHlink"/>
  <p:sldLayoutIdLst>
    <p:sldLayoutId id="2147484261" r:id="rId1"/>
    <p:sldLayoutId id="2147484262" r:id="rId2"/>
    <p:sldLayoutId id="2147484263" r:id="rId3"/>
    <p:sldLayoutId id="2147484264" r:id="rId4"/>
    <p:sldLayoutId id="2147484265" r:id="rId5"/>
    <p:sldLayoutId id="2147484266" r:id="rId6"/>
    <p:sldLayoutId id="2147484267" r:id="rId7"/>
    <p:sldLayoutId id="2147484268" r:id="rId8"/>
    <p:sldLayoutId id="2147484269" r:id="rId9"/>
    <p:sldLayoutId id="2147484270" r:id="rId10"/>
    <p:sldLayoutId id="2147484271" r:id="rId11"/>
  </p:sldLayoutIdLst>
  <p:txStyles>
    <p:titleStyle>
      <a:lvl1pPr algn="l" defTabSz="914126" rtl="0" eaLnBrk="1" latinLnBrk="0" hangingPunct="1">
        <a:lnSpc>
          <a:spcPct val="90000"/>
        </a:lnSpc>
        <a:spcBef>
          <a:spcPct val="0"/>
        </a:spcBef>
        <a:buNone/>
        <a:defRPr sz="4399" kern="1200">
          <a:solidFill>
            <a:schemeClr val="tx1"/>
          </a:solidFill>
          <a:latin typeface="+mj-lt"/>
          <a:ea typeface="+mj-ea"/>
          <a:cs typeface="+mj-cs"/>
        </a:defRPr>
      </a:lvl1pPr>
    </p:titleStyle>
    <p:bodyStyle>
      <a:lvl1pPr marL="228531" indent="-228531" algn="l" defTabSz="91412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594" indent="-228531" algn="l" defTabSz="914126" rtl="0" eaLnBrk="1" latinLnBrk="0" hangingPunct="1">
        <a:lnSpc>
          <a:spcPct val="90000"/>
        </a:lnSpc>
        <a:spcBef>
          <a:spcPts val="500"/>
        </a:spcBef>
        <a:buFont typeface="Arial" panose="020B0604020202020204" pitchFamily="34" charset="0"/>
        <a:buChar char="•"/>
        <a:defRPr sz="2399" kern="1200">
          <a:solidFill>
            <a:schemeClr val="tx1"/>
          </a:solidFill>
          <a:latin typeface="+mn-lt"/>
          <a:ea typeface="+mn-ea"/>
          <a:cs typeface="+mn-cs"/>
        </a:defRPr>
      </a:lvl2pPr>
      <a:lvl3pPr marL="1142657" indent="-228531" algn="l" defTabSz="914126" rtl="0" eaLnBrk="1" latinLnBrk="0" hangingPunct="1">
        <a:lnSpc>
          <a:spcPct val="90000"/>
        </a:lnSpc>
        <a:spcBef>
          <a:spcPts val="500"/>
        </a:spcBef>
        <a:buFont typeface="Arial" panose="020B0604020202020204" pitchFamily="34" charset="0"/>
        <a:buChar char="•"/>
        <a:defRPr sz="1999" kern="1200">
          <a:solidFill>
            <a:schemeClr val="tx1"/>
          </a:solidFill>
          <a:latin typeface="+mn-lt"/>
          <a:ea typeface="+mn-ea"/>
          <a:cs typeface="+mn-cs"/>
        </a:defRPr>
      </a:lvl3pPr>
      <a:lvl4pPr marL="1599720"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4pPr>
      <a:lvl5pPr marL="2056783"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5pPr>
      <a:lvl6pPr marL="2513846"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p:bodyStyle>
    <p:otherStyle>
      <a:defPPr>
        <a:defRPr lang="en-US"/>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9.xml"/><Relationship Id="rId1" Type="http://schemas.openxmlformats.org/officeDocument/2006/relationships/slideLayout" Target="../slideLayouts/slideLayout14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43.xml"/></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1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8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0.xml"/></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3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0.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0.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16.xml"/></Relationships>
</file>

<file path=ppt/slides/_rels/slide2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7.xml"/><Relationship Id="rId1" Type="http://schemas.openxmlformats.org/officeDocument/2006/relationships/slideLayout" Target="../slideLayouts/slideLayout116.xml"/></Relationships>
</file>

<file path=ppt/slides/_rels/slide24.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8.xml"/><Relationship Id="rId1" Type="http://schemas.openxmlformats.org/officeDocument/2006/relationships/slideLayout" Target="../slideLayouts/slideLayout116.xml"/></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9.xml"/><Relationship Id="rId1" Type="http://schemas.openxmlformats.org/officeDocument/2006/relationships/slideLayout" Target="../slideLayouts/slideLayout116.xml"/></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0.xml"/><Relationship Id="rId1" Type="http://schemas.openxmlformats.org/officeDocument/2006/relationships/slideLayout" Target="../slideLayouts/slideLayout116.xml"/><Relationship Id="rId4" Type="http://schemas.openxmlformats.org/officeDocument/2006/relationships/image" Target="../media/image37.png"/></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1.xml"/><Relationship Id="rId1" Type="http://schemas.openxmlformats.org/officeDocument/2006/relationships/slideLayout" Target="../slideLayouts/slideLayout108.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28.xml.rels><?xml version="1.0" encoding="UTF-8" standalone="yes"?>
<Relationships xmlns="http://schemas.openxmlformats.org/package/2006/relationships"><Relationship Id="rId3" Type="http://schemas.openxmlformats.org/officeDocument/2006/relationships/hyperlink" Target="https://dot.net/architecture" TargetMode="External"/><Relationship Id="rId2" Type="http://schemas.openxmlformats.org/officeDocument/2006/relationships/notesSlide" Target="../notesSlides/notesSlide22.xml"/><Relationship Id="rId1" Type="http://schemas.openxmlformats.org/officeDocument/2006/relationships/slideLayout" Target="../slideLayouts/slideLayout108.xml"/></Relationships>
</file>

<file path=ppt/slides/_rels/slide2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3.xml"/><Relationship Id="rId1" Type="http://schemas.openxmlformats.org/officeDocument/2006/relationships/slideLayout" Target="../slideLayouts/slideLayout13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30.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08.xml"/></Relationships>
</file>

<file path=ppt/slides/_rels/slide32.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26.xml"/><Relationship Id="rId1" Type="http://schemas.openxmlformats.org/officeDocument/2006/relationships/slideLayout" Target="../slideLayouts/slideLayout116.xml"/></Relationships>
</file>

<file path=ppt/slides/_rels/slide3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7.xml"/><Relationship Id="rId1" Type="http://schemas.openxmlformats.org/officeDocument/2006/relationships/slideLayout" Target="../slideLayouts/slideLayout116.xml"/><Relationship Id="rId5" Type="http://schemas.openxmlformats.org/officeDocument/2006/relationships/hyperlink" Target="https://www.techempower.com/benchmarks/#section=data-r14&amp;hw=ph&amp;test=plaintext" TargetMode="External"/><Relationship Id="rId4" Type="http://schemas.openxmlformats.org/officeDocument/2006/relationships/image" Target="../media/image44.svg"/></Relationships>
</file>

<file path=ppt/slides/_rels/slide34.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28.xml"/><Relationship Id="rId1" Type="http://schemas.openxmlformats.org/officeDocument/2006/relationships/slideLayout" Target="../slideLayouts/slideLayout11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1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08.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08.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08.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0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0.xml"/></Relationships>
</file>

<file path=ppt/slides/_rels/slide40.xml.rels><?xml version="1.0" encoding="UTF-8" standalone="yes"?>
<Relationships xmlns="http://schemas.openxmlformats.org/package/2006/relationships"><Relationship Id="rId3" Type="http://schemas.openxmlformats.org/officeDocument/2006/relationships/hyperlink" Target="https://www.microsoft.com/net/core/" TargetMode="External"/><Relationship Id="rId2" Type="http://schemas.openxmlformats.org/officeDocument/2006/relationships/notesSlide" Target="../notesSlides/notesSlide34.xml"/><Relationship Id="rId1" Type="http://schemas.openxmlformats.org/officeDocument/2006/relationships/slideLayout" Target="../slideLayouts/slideLayout108.xml"/><Relationship Id="rId6" Type="http://schemas.openxmlformats.org/officeDocument/2006/relationships/hyperlink" Target="https://www.visualstudio.com/vs/net-productivity/" TargetMode="External"/><Relationship Id="rId5" Type="http://schemas.openxmlformats.org/officeDocument/2006/relationships/hyperlink" Target="https://www.microsoft.com/net/architecture" TargetMode="External"/><Relationship Id="rId4" Type="http://schemas.openxmlformats.org/officeDocument/2006/relationships/hyperlink" Target="https://www.visualstudio.com/vs/preview/" TargetMode="Externa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65.xml"/></Relationships>
</file>

<file path=ppt/slides/_rels/slide6.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85.xml"/><Relationship Id="rId6" Type="http://schemas.openxmlformats.org/officeDocument/2006/relationships/diagramColors" Target="../diagrams/colors1.xml"/><Relationship Id="rId5" Type="http://schemas.openxmlformats.org/officeDocument/2006/relationships/diagramQuickStyle" Target="../diagrams/quickStyle1.xml"/><Relationship Id="rId10" Type="http://schemas.openxmlformats.org/officeDocument/2006/relationships/image" Target="../media/image27.png"/><Relationship Id="rId4" Type="http://schemas.openxmlformats.org/officeDocument/2006/relationships/diagramLayout" Target="../diagrams/layout1.xml"/><Relationship Id="rId9" Type="http://schemas.openxmlformats.org/officeDocument/2006/relationships/image" Target="../media/image26.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156.xml"/><Relationship Id="rId5" Type="http://schemas.microsoft.com/office/2007/relationships/hdphoto" Target="../media/hdphoto2.wdp"/><Relationship Id="rId4" Type="http://schemas.openxmlformats.org/officeDocument/2006/relationships/image" Target="../media/image2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12" y="2598003"/>
            <a:ext cx="11149013" cy="1661993"/>
          </a:xfrm>
        </p:spPr>
        <p:txBody>
          <a:bodyPr/>
          <a:lstStyle/>
          <a:p>
            <a:pPr algn="ctr"/>
            <a:r>
              <a:rPr lang="es-AR" sz="7200" dirty="0">
                <a:cs typeface="Haettenschweiler"/>
              </a:rPr>
              <a:t>.NET Core Workshop</a:t>
            </a:r>
            <a:br>
              <a:rPr lang="es-AR" sz="7200" dirty="0">
                <a:cs typeface="Haettenschweiler"/>
              </a:rPr>
            </a:br>
            <a:endParaRPr lang="es-AR" sz="4800" dirty="0">
              <a:cs typeface="Haettenschweiler"/>
            </a:endParaRPr>
          </a:p>
        </p:txBody>
      </p:sp>
      <p:sp>
        <p:nvSpPr>
          <p:cNvPr id="4" name="Subtitle 2"/>
          <p:cNvSpPr txBox="1">
            <a:spLocks/>
          </p:cNvSpPr>
          <p:nvPr/>
        </p:nvSpPr>
        <p:spPr>
          <a:xfrm>
            <a:off x="6002717" y="4776052"/>
            <a:ext cx="6139639" cy="1834765"/>
          </a:xfrm>
          <a:prstGeom prst="rect">
            <a:avLst/>
          </a:prstGeom>
        </p:spPr>
        <p:txBody>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bg1">
                    <a:lumMod val="75000"/>
                    <a:lumOff val="25000"/>
                    <a:alpha val="99000"/>
                  </a:schemeClr>
                </a:solidFill>
                <a:latin typeface="+mn-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bg1">
                    <a:lumMod val="75000"/>
                    <a:lumOff val="25000"/>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bg1">
                    <a:lumMod val="75000"/>
                    <a:lumOff val="25000"/>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bg1">
                    <a:lumMod val="75000"/>
                    <a:lumOff val="25000"/>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bg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defTabSz="932559">
              <a:lnSpc>
                <a:spcPct val="100000"/>
              </a:lnSpc>
              <a:buNone/>
              <a:defRPr/>
            </a:pPr>
            <a:r>
              <a:rPr lang="es-ES" sz="2856" spc="-71" dirty="0">
                <a:solidFill>
                  <a:srgbClr val="FFFFFF"/>
                </a:solidFill>
                <a:effectLst>
                  <a:outerShdw blurRad="38100" dist="38100" dir="2700000" algn="tl">
                    <a:srgbClr val="000000">
                      <a:alpha val="43137"/>
                    </a:srgbClr>
                  </a:outerShdw>
                </a:effectLst>
                <a:ea typeface="ＭＳ Ｐゴシック"/>
                <a:cs typeface="ＭＳ Ｐゴシック"/>
              </a:rPr>
              <a:t>Mariano Sánchez</a:t>
            </a:r>
          </a:p>
          <a:p>
            <a:pPr marL="0" indent="0" algn="r" defTabSz="932559">
              <a:lnSpc>
                <a:spcPct val="100000"/>
              </a:lnSpc>
              <a:buNone/>
              <a:defRPr/>
            </a:pPr>
            <a:r>
              <a:rPr lang="es-ES" sz="2856" spc="-71" dirty="0">
                <a:solidFill>
                  <a:srgbClr val="FFFFFF"/>
                </a:solidFill>
                <a:effectLst>
                  <a:outerShdw blurRad="38100" dist="38100" dir="2700000" algn="tl">
                    <a:srgbClr val="000000">
                      <a:alpha val="43137"/>
                    </a:srgbClr>
                  </a:outerShdw>
                </a:effectLst>
                <a:ea typeface="ＭＳ Ｐゴシック"/>
                <a:cs typeface="Arial" charset="0"/>
              </a:rPr>
              <a:t>sanchezmariano@outlook.com</a:t>
            </a:r>
            <a:br>
              <a:rPr lang="es-ES" sz="2856" spc="-71" dirty="0">
                <a:solidFill>
                  <a:srgbClr val="FFFFFF"/>
                </a:solidFill>
                <a:effectLst>
                  <a:outerShdw blurRad="38100" dist="38100" dir="2700000" algn="tl">
                    <a:srgbClr val="000000">
                      <a:alpha val="43137"/>
                    </a:srgbClr>
                  </a:outerShdw>
                </a:effectLst>
                <a:ea typeface="ＭＳ Ｐゴシック"/>
                <a:cs typeface="Arial" charset="0"/>
              </a:rPr>
            </a:br>
            <a:r>
              <a:rPr lang="es-ES" sz="2856" spc="-71" dirty="0">
                <a:solidFill>
                  <a:srgbClr val="FFFFFF"/>
                </a:solidFill>
                <a:effectLst>
                  <a:outerShdw blurRad="38100" dist="38100" dir="2700000" algn="tl">
                    <a:srgbClr val="000000">
                      <a:alpha val="43137"/>
                    </a:srgbClr>
                  </a:outerShdw>
                </a:effectLst>
                <a:ea typeface="ＭＳ Ｐゴシック"/>
                <a:cs typeface="Arial" charset="0"/>
              </a:rPr>
              <a:t>@</a:t>
            </a:r>
            <a:r>
              <a:rPr lang="es-ES" sz="2856" spc="-71" dirty="0" err="1">
                <a:solidFill>
                  <a:srgbClr val="FFFFFF"/>
                </a:solidFill>
                <a:effectLst>
                  <a:outerShdw blurRad="38100" dist="38100" dir="2700000" algn="tl">
                    <a:srgbClr val="000000">
                      <a:alpha val="43137"/>
                    </a:srgbClr>
                  </a:outerShdw>
                </a:effectLst>
                <a:ea typeface="ＭＳ Ｐゴシック"/>
                <a:cs typeface="Arial" charset="0"/>
              </a:rPr>
              <a:t>marianosz</a:t>
            </a:r>
            <a:endParaRPr lang="es-ES" sz="2856" spc="-71" dirty="0">
              <a:solidFill>
                <a:srgbClr val="FFFFFF"/>
              </a:solidFill>
              <a:effectLst>
                <a:outerShdw blurRad="38100" dist="38100" dir="2700000" algn="tl">
                  <a:srgbClr val="000000">
                    <a:alpha val="43137"/>
                  </a:srgbClr>
                </a:outerShdw>
              </a:effectLst>
              <a:ea typeface="ＭＳ Ｐゴシック"/>
              <a:cs typeface="Arial" charset="0"/>
            </a:endParaRPr>
          </a:p>
          <a:p>
            <a:pPr marL="0" indent="0" algn="r" defTabSz="932559">
              <a:lnSpc>
                <a:spcPct val="100000"/>
              </a:lnSpc>
              <a:buNone/>
              <a:defRPr/>
            </a:pPr>
            <a:r>
              <a:rPr lang="es-ES" sz="2856" spc="-71" dirty="0">
                <a:solidFill>
                  <a:srgbClr val="FFFFFF"/>
                </a:solidFill>
                <a:effectLst>
                  <a:outerShdw blurRad="38100" dist="38100" dir="2700000" algn="tl">
                    <a:srgbClr val="000000">
                      <a:alpha val="43137"/>
                    </a:srgbClr>
                  </a:outerShdw>
                </a:effectLst>
                <a:ea typeface="ＭＳ Ｐゴシック"/>
                <a:cs typeface="Arial" charset="0"/>
              </a:rPr>
              <a:t>http://</a:t>
            </a:r>
            <a:r>
              <a:rPr lang="es-ES" sz="2856" spc="-71" dirty="0" err="1">
                <a:solidFill>
                  <a:srgbClr val="FFFFFF"/>
                </a:solidFill>
                <a:effectLst>
                  <a:outerShdw blurRad="38100" dist="38100" dir="2700000" algn="tl">
                    <a:srgbClr val="000000">
                      <a:alpha val="43137"/>
                    </a:srgbClr>
                  </a:outerShdw>
                </a:effectLst>
                <a:ea typeface="ＭＳ Ｐゴシック"/>
                <a:cs typeface="Arial" charset="0"/>
              </a:rPr>
              <a:t>weblogs.asp.net</a:t>
            </a:r>
            <a:r>
              <a:rPr lang="es-ES" sz="2856" spc="-71" dirty="0">
                <a:solidFill>
                  <a:srgbClr val="FFFFFF"/>
                </a:solidFill>
                <a:effectLst>
                  <a:outerShdw blurRad="38100" dist="38100" dir="2700000" algn="tl">
                    <a:srgbClr val="000000">
                      <a:alpha val="43137"/>
                    </a:srgbClr>
                  </a:outerShdw>
                </a:effectLst>
                <a:ea typeface="ＭＳ Ｐゴシック"/>
                <a:cs typeface="Arial" charset="0"/>
              </a:rPr>
              <a:t>/marianos</a:t>
            </a:r>
          </a:p>
        </p:txBody>
      </p:sp>
    </p:spTree>
    <p:extLst>
      <p:ext uri="{BB962C8B-B14F-4D97-AF65-F5344CB8AC3E}">
        <p14:creationId xmlns:p14="http://schemas.microsoft.com/office/powerpoint/2010/main" val="206465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solidFill>
                  <a:schemeClr val="bg1"/>
                </a:solidFill>
              </a:rPr>
              <a:t>Middleware</a:t>
            </a:r>
          </a:p>
        </p:txBody>
      </p:sp>
      <p:pic>
        <p:nvPicPr>
          <p:cNvPr id="4" name="Picture 3"/>
          <p:cNvPicPr>
            <a:picLocks noChangeAspect="1"/>
          </p:cNvPicPr>
          <p:nvPr/>
        </p:nvPicPr>
        <p:blipFill>
          <a:blip r:embed="rId3"/>
          <a:stretch>
            <a:fillRect/>
          </a:stretch>
        </p:blipFill>
        <p:spPr>
          <a:xfrm>
            <a:off x="1800225" y="1237445"/>
            <a:ext cx="7829550" cy="5260616"/>
          </a:xfrm>
          <a:prstGeom prst="rect">
            <a:avLst/>
          </a:prstGeom>
        </p:spPr>
      </p:pic>
    </p:spTree>
    <p:extLst>
      <p:ext uri="{BB962C8B-B14F-4D97-AF65-F5344CB8AC3E}">
        <p14:creationId xmlns:p14="http://schemas.microsoft.com/office/powerpoint/2010/main" val="22334949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p:nvPr/>
        </p:nvSpPr>
        <p:spPr>
          <a:xfrm>
            <a:off x="4048213" y="1986148"/>
            <a:ext cx="5952844" cy="4170229"/>
          </a:xfrm>
          <a:custGeom>
            <a:avLst/>
            <a:gdLst/>
            <a:ahLst/>
            <a:cxnLst/>
            <a:rect l="l" t="t" r="r" b="b"/>
            <a:pathLst>
              <a:path w="5954395" h="4171315">
                <a:moveTo>
                  <a:pt x="0" y="4171188"/>
                </a:moveTo>
                <a:lnTo>
                  <a:pt x="5954268" y="4171188"/>
                </a:lnTo>
                <a:lnTo>
                  <a:pt x="5954268" y="0"/>
                </a:lnTo>
                <a:lnTo>
                  <a:pt x="0" y="0"/>
                </a:lnTo>
                <a:lnTo>
                  <a:pt x="0" y="4171188"/>
                </a:lnTo>
                <a:close/>
              </a:path>
            </a:pathLst>
          </a:custGeom>
        </p:spPr>
        <p:style>
          <a:lnRef idx="1">
            <a:schemeClr val="accent5"/>
          </a:lnRef>
          <a:fillRef idx="2">
            <a:schemeClr val="accent5"/>
          </a:fillRef>
          <a:effectRef idx="1">
            <a:schemeClr val="accent5"/>
          </a:effectRef>
          <a:fontRef idx="minor">
            <a:schemeClr val="dk1"/>
          </a:fontRef>
        </p:style>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000000"/>
              </a:solidFill>
              <a:effectLst/>
              <a:uLnTx/>
              <a:uFillTx/>
              <a:latin typeface="Segoe UI"/>
              <a:ea typeface="+mn-ea"/>
              <a:cs typeface="+mn-cs"/>
            </a:endParaRPr>
          </a:p>
        </p:txBody>
      </p:sp>
      <p:sp>
        <p:nvSpPr>
          <p:cNvPr id="5" name="object 5"/>
          <p:cNvSpPr/>
          <p:nvPr/>
        </p:nvSpPr>
        <p:spPr>
          <a:xfrm>
            <a:off x="4048213" y="1986148"/>
            <a:ext cx="5952844" cy="4170229"/>
          </a:xfrm>
          <a:custGeom>
            <a:avLst/>
            <a:gdLst/>
            <a:ahLst/>
            <a:cxnLst/>
            <a:rect l="l" t="t" r="r" b="b"/>
            <a:pathLst>
              <a:path w="5954395" h="4171315">
                <a:moveTo>
                  <a:pt x="0" y="4171188"/>
                </a:moveTo>
                <a:lnTo>
                  <a:pt x="5954268" y="4171188"/>
                </a:lnTo>
                <a:lnTo>
                  <a:pt x="5954268" y="0"/>
                </a:lnTo>
                <a:lnTo>
                  <a:pt x="0" y="0"/>
                </a:lnTo>
                <a:lnTo>
                  <a:pt x="0" y="4171188"/>
                </a:lnTo>
                <a:close/>
              </a:path>
            </a:pathLst>
          </a:custGeom>
          <a:ln w="12192">
            <a:solidFill>
              <a:srgbClr val="004186"/>
            </a:solidFill>
          </a:ln>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7" name="object 7"/>
          <p:cNvSpPr/>
          <p:nvPr/>
        </p:nvSpPr>
        <p:spPr>
          <a:xfrm>
            <a:off x="3653600" y="2047092"/>
            <a:ext cx="786560" cy="4005807"/>
          </a:xfrm>
          <a:custGeom>
            <a:avLst/>
            <a:gdLst/>
            <a:ahLst/>
            <a:cxnLst/>
            <a:rect l="l" t="t" r="r" b="b"/>
            <a:pathLst>
              <a:path w="786764" h="4006850">
                <a:moveTo>
                  <a:pt x="0" y="4006596"/>
                </a:moveTo>
                <a:lnTo>
                  <a:pt x="786384" y="4006596"/>
                </a:lnTo>
                <a:lnTo>
                  <a:pt x="786384" y="0"/>
                </a:lnTo>
                <a:lnTo>
                  <a:pt x="0" y="0"/>
                </a:lnTo>
                <a:lnTo>
                  <a:pt x="0" y="4006596"/>
                </a:lnTo>
                <a:close/>
              </a:path>
            </a:pathLst>
          </a:custGeom>
          <a:solidFill>
            <a:srgbClr val="005CB8"/>
          </a:solidFill>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8" name="object 8"/>
          <p:cNvSpPr/>
          <p:nvPr/>
        </p:nvSpPr>
        <p:spPr>
          <a:xfrm>
            <a:off x="3653600" y="2047092"/>
            <a:ext cx="786560" cy="4005807"/>
          </a:xfrm>
          <a:custGeom>
            <a:avLst/>
            <a:gdLst/>
            <a:ahLst/>
            <a:cxnLst/>
            <a:rect l="l" t="t" r="r" b="b"/>
            <a:pathLst>
              <a:path w="786764" h="4006850">
                <a:moveTo>
                  <a:pt x="0" y="4006596"/>
                </a:moveTo>
                <a:lnTo>
                  <a:pt x="786384" y="4006596"/>
                </a:lnTo>
                <a:lnTo>
                  <a:pt x="786384" y="0"/>
                </a:lnTo>
                <a:lnTo>
                  <a:pt x="0" y="0"/>
                </a:lnTo>
                <a:lnTo>
                  <a:pt x="0" y="4006596"/>
                </a:lnTo>
                <a:close/>
              </a:path>
            </a:pathLst>
          </a:custGeom>
          <a:ln w="12192">
            <a:solidFill>
              <a:srgbClr val="004186"/>
            </a:solidFill>
          </a:ln>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9" name="object 9"/>
          <p:cNvSpPr txBox="1"/>
          <p:nvPr/>
        </p:nvSpPr>
        <p:spPr>
          <a:xfrm>
            <a:off x="3878957" y="3614372"/>
            <a:ext cx="307777" cy="872263"/>
          </a:xfrm>
          <a:prstGeom prst="rect">
            <a:avLst/>
          </a:prstGeom>
        </p:spPr>
        <p:txBody>
          <a:bodyPr vert="vert" wrap="square" lIns="0" tIns="0" rIns="0" bIns="0" rtlCol="0">
            <a:spAutoFit/>
          </a:bodyPr>
          <a:lstStyle/>
          <a:p>
            <a:pPr marL="12696" marR="0" lvl="0" indent="0" algn="l" defTabSz="914363" rtl="0" eaLnBrk="1" fontAlgn="auto" latinLnBrk="0" hangingPunct="1">
              <a:lnSpc>
                <a:spcPts val="2379"/>
              </a:lnSpc>
              <a:spcBef>
                <a:spcPts val="0"/>
              </a:spcBef>
              <a:spcAft>
                <a:spcPts val="0"/>
              </a:spcAft>
              <a:buClrTx/>
              <a:buSzTx/>
              <a:buFontTx/>
              <a:buNone/>
              <a:tabLst/>
              <a:defRPr/>
            </a:pPr>
            <a:r>
              <a:rPr kumimoji="0" sz="2399" b="0" i="0" u="none" strike="noStrike" kern="1200" cap="none" spc="-120" normalizeH="0" baseline="0" noProof="0" dirty="0">
                <a:ln>
                  <a:noFill/>
                </a:ln>
                <a:solidFill>
                  <a:srgbClr val="FFFFFF"/>
                </a:solidFill>
                <a:effectLst/>
                <a:uLnTx/>
                <a:uFillTx/>
                <a:latin typeface="Arial"/>
                <a:ea typeface="+mn-ea"/>
                <a:cs typeface="Arial"/>
              </a:rPr>
              <a:t>Kestrel</a:t>
            </a:r>
            <a:endParaRPr kumimoji="0" sz="2399" b="0" i="0" u="none" strike="noStrike" kern="1200" cap="none" spc="0" normalizeH="0" baseline="0" noProof="0">
              <a:ln>
                <a:noFill/>
              </a:ln>
              <a:solidFill>
                <a:srgbClr val="FFFFFF"/>
              </a:solidFill>
              <a:effectLst/>
              <a:uLnTx/>
              <a:uFillTx/>
              <a:latin typeface="Arial"/>
              <a:ea typeface="+mn-ea"/>
              <a:cs typeface="Arial"/>
            </a:endParaRPr>
          </a:p>
        </p:txBody>
      </p:sp>
      <p:sp>
        <p:nvSpPr>
          <p:cNvPr id="10" name="object 10"/>
          <p:cNvSpPr txBox="1"/>
          <p:nvPr/>
        </p:nvSpPr>
        <p:spPr>
          <a:xfrm>
            <a:off x="5643314" y="2108036"/>
            <a:ext cx="369204" cy="3792502"/>
          </a:xfrm>
          <a:prstGeom prst="rect">
            <a:avLst/>
          </a:prstGeom>
          <a:solidFill>
            <a:srgbClr val="34B133"/>
          </a:solidFill>
          <a:ln w="12192">
            <a:solidFill>
              <a:srgbClr val="004186"/>
            </a:solidFill>
          </a:ln>
        </p:spPr>
        <p:txBody>
          <a:bodyPr vert="vert" wrap="square" lIns="0" tIns="189816" rIns="0" bIns="0" rtlCol="0">
            <a:spAutoFit/>
          </a:bodyPr>
          <a:lstStyle/>
          <a:p>
            <a:pPr marL="1152179" marR="0" lvl="0" indent="0" algn="l" defTabSz="914363" rtl="0" eaLnBrk="1" fontAlgn="auto" latinLnBrk="0" hangingPunct="1">
              <a:lnSpc>
                <a:spcPct val="100000"/>
              </a:lnSpc>
              <a:spcBef>
                <a:spcPts val="1495"/>
              </a:spcBef>
              <a:spcAft>
                <a:spcPts val="0"/>
              </a:spcAft>
              <a:buClrTx/>
              <a:buSzTx/>
              <a:buFontTx/>
              <a:buNone/>
              <a:tabLst/>
              <a:defRPr/>
            </a:pPr>
            <a:r>
              <a:rPr kumimoji="0" sz="2399" b="0" i="0" u="none" strike="noStrike" kern="1200" cap="none" spc="-60" normalizeH="0" baseline="0" noProof="0" dirty="0">
                <a:ln>
                  <a:noFill/>
                </a:ln>
                <a:solidFill>
                  <a:srgbClr val="FFFFFF"/>
                </a:solidFill>
                <a:effectLst/>
                <a:uLnTx/>
                <a:uFillTx/>
                <a:latin typeface="Arial"/>
                <a:ea typeface="+mn-ea"/>
                <a:cs typeface="Arial"/>
              </a:rPr>
              <a:t>Middleware</a:t>
            </a:r>
            <a:endParaRPr kumimoji="0" sz="2399" b="0" i="0" u="none" strike="noStrike" kern="1200" cap="none" spc="0" normalizeH="0" baseline="0" noProof="0">
              <a:ln>
                <a:noFill/>
              </a:ln>
              <a:solidFill>
                <a:srgbClr val="FFFFFF"/>
              </a:solidFill>
              <a:effectLst/>
              <a:uLnTx/>
              <a:uFillTx/>
              <a:latin typeface="Arial"/>
              <a:ea typeface="+mn-ea"/>
              <a:cs typeface="Arial"/>
            </a:endParaRPr>
          </a:p>
        </p:txBody>
      </p:sp>
      <p:sp>
        <p:nvSpPr>
          <p:cNvPr id="11" name="object 11"/>
          <p:cNvSpPr txBox="1"/>
          <p:nvPr/>
        </p:nvSpPr>
        <p:spPr>
          <a:xfrm>
            <a:off x="6979506" y="2717477"/>
            <a:ext cx="369204" cy="2642182"/>
          </a:xfrm>
          <a:prstGeom prst="rect">
            <a:avLst/>
          </a:prstGeom>
          <a:solidFill>
            <a:srgbClr val="34B133"/>
          </a:solidFill>
          <a:ln w="12192">
            <a:solidFill>
              <a:srgbClr val="004186"/>
            </a:solidFill>
          </a:ln>
        </p:spPr>
        <p:txBody>
          <a:bodyPr vert="vert" wrap="square" lIns="0" tIns="188546" rIns="0" bIns="0" rtlCol="0">
            <a:spAutoFit/>
          </a:bodyPr>
          <a:lstStyle/>
          <a:p>
            <a:pPr marL="577042" marR="0" lvl="0" indent="0" algn="l" defTabSz="914363" rtl="0" eaLnBrk="1" fontAlgn="auto" latinLnBrk="0" hangingPunct="1">
              <a:lnSpc>
                <a:spcPct val="100000"/>
              </a:lnSpc>
              <a:spcBef>
                <a:spcPts val="1485"/>
              </a:spcBef>
              <a:spcAft>
                <a:spcPts val="0"/>
              </a:spcAft>
              <a:buClrTx/>
              <a:buSzTx/>
              <a:buFontTx/>
              <a:buNone/>
              <a:tabLst/>
              <a:defRPr/>
            </a:pPr>
            <a:r>
              <a:rPr kumimoji="0" sz="2399" b="0" i="0" u="none" strike="noStrike" kern="1200" cap="none" spc="-60" normalizeH="0" baseline="0" noProof="0" dirty="0">
                <a:ln>
                  <a:noFill/>
                </a:ln>
                <a:solidFill>
                  <a:srgbClr val="FFFFFF"/>
                </a:solidFill>
                <a:effectLst/>
                <a:uLnTx/>
                <a:uFillTx/>
                <a:latin typeface="Arial"/>
                <a:ea typeface="+mn-ea"/>
                <a:cs typeface="Arial"/>
              </a:rPr>
              <a:t>Middleware</a:t>
            </a:r>
            <a:endParaRPr kumimoji="0" sz="2399" b="0" i="0" u="none" strike="noStrike" kern="1200" cap="none" spc="0" normalizeH="0" baseline="0" noProof="0">
              <a:ln>
                <a:noFill/>
              </a:ln>
              <a:solidFill>
                <a:srgbClr val="FFFFFF"/>
              </a:solidFill>
              <a:effectLst/>
              <a:uLnTx/>
              <a:uFillTx/>
              <a:latin typeface="Arial"/>
              <a:ea typeface="+mn-ea"/>
              <a:cs typeface="Arial"/>
            </a:endParaRPr>
          </a:p>
        </p:txBody>
      </p:sp>
      <p:sp>
        <p:nvSpPr>
          <p:cNvPr id="12" name="object 12"/>
          <p:cNvSpPr txBox="1"/>
          <p:nvPr/>
        </p:nvSpPr>
        <p:spPr>
          <a:xfrm>
            <a:off x="8370252" y="3180906"/>
            <a:ext cx="369204" cy="1884153"/>
          </a:xfrm>
          <a:prstGeom prst="rect">
            <a:avLst/>
          </a:prstGeom>
          <a:solidFill>
            <a:srgbClr val="34B133"/>
          </a:solidFill>
          <a:ln w="12192">
            <a:solidFill>
              <a:srgbClr val="004186"/>
            </a:solidFill>
          </a:ln>
        </p:spPr>
        <p:txBody>
          <a:bodyPr vert="vert" wrap="square" lIns="0" tIns="189181" rIns="0" bIns="0" rtlCol="0">
            <a:spAutoFit/>
          </a:bodyPr>
          <a:lstStyle/>
          <a:p>
            <a:pPr marL="51420" marR="0" lvl="0" indent="0" algn="l" defTabSz="914363" rtl="0" eaLnBrk="1" fontAlgn="auto" latinLnBrk="0" hangingPunct="1">
              <a:lnSpc>
                <a:spcPct val="100000"/>
              </a:lnSpc>
              <a:spcBef>
                <a:spcPts val="1490"/>
              </a:spcBef>
              <a:spcAft>
                <a:spcPts val="0"/>
              </a:spcAft>
              <a:buClrTx/>
              <a:buSzTx/>
              <a:buFontTx/>
              <a:buNone/>
              <a:tabLst/>
              <a:defRPr/>
            </a:pPr>
            <a:r>
              <a:rPr kumimoji="0" sz="2399" b="0" i="0" u="none" strike="noStrike" kern="1200" cap="none" spc="-60" normalizeH="0" baseline="0" noProof="0" dirty="0">
                <a:ln>
                  <a:noFill/>
                </a:ln>
                <a:solidFill>
                  <a:srgbClr val="FFFFFF"/>
                </a:solidFill>
                <a:effectLst/>
                <a:uLnTx/>
                <a:uFillTx/>
                <a:latin typeface="Arial"/>
                <a:ea typeface="+mn-ea"/>
                <a:cs typeface="Arial"/>
              </a:rPr>
              <a:t>Middleware</a:t>
            </a:r>
            <a:endParaRPr kumimoji="0" sz="2399" b="0" i="0" u="none" strike="noStrike" kern="1200" cap="none" spc="0" normalizeH="0" baseline="0" noProof="0" dirty="0">
              <a:ln>
                <a:noFill/>
              </a:ln>
              <a:solidFill>
                <a:srgbClr val="FFFFFF"/>
              </a:solidFill>
              <a:effectLst/>
              <a:uLnTx/>
              <a:uFillTx/>
              <a:latin typeface="Arial"/>
              <a:ea typeface="+mn-ea"/>
              <a:cs typeface="Arial"/>
            </a:endParaRPr>
          </a:p>
        </p:txBody>
      </p:sp>
      <p:sp>
        <p:nvSpPr>
          <p:cNvPr id="13" name="object 13"/>
          <p:cNvSpPr/>
          <p:nvPr/>
        </p:nvSpPr>
        <p:spPr>
          <a:xfrm>
            <a:off x="4439779" y="2108037"/>
            <a:ext cx="771324" cy="398041"/>
          </a:xfrm>
          <a:custGeom>
            <a:avLst/>
            <a:gdLst/>
            <a:ahLst/>
            <a:cxnLst/>
            <a:rect l="l" t="t" r="r" b="b"/>
            <a:pathLst>
              <a:path w="771525" h="398144">
                <a:moveTo>
                  <a:pt x="572262" y="0"/>
                </a:moveTo>
                <a:lnTo>
                  <a:pt x="572262" y="99441"/>
                </a:lnTo>
                <a:lnTo>
                  <a:pt x="0" y="99441"/>
                </a:lnTo>
                <a:lnTo>
                  <a:pt x="0" y="298323"/>
                </a:lnTo>
                <a:lnTo>
                  <a:pt x="572262" y="298323"/>
                </a:lnTo>
                <a:lnTo>
                  <a:pt x="572262" y="397763"/>
                </a:lnTo>
                <a:lnTo>
                  <a:pt x="771143" y="198882"/>
                </a:lnTo>
                <a:lnTo>
                  <a:pt x="572262" y="0"/>
                </a:lnTo>
                <a:close/>
              </a:path>
            </a:pathLst>
          </a:custGeom>
          <a:solidFill>
            <a:srgbClr val="009FDA"/>
          </a:solidFill>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14" name="object 14"/>
          <p:cNvSpPr/>
          <p:nvPr/>
        </p:nvSpPr>
        <p:spPr>
          <a:xfrm>
            <a:off x="4439779" y="2108037"/>
            <a:ext cx="771324" cy="398041"/>
          </a:xfrm>
          <a:custGeom>
            <a:avLst/>
            <a:gdLst/>
            <a:ahLst/>
            <a:cxnLst/>
            <a:rect l="l" t="t" r="r" b="b"/>
            <a:pathLst>
              <a:path w="771525" h="398144">
                <a:moveTo>
                  <a:pt x="0" y="99441"/>
                </a:moveTo>
                <a:lnTo>
                  <a:pt x="572262" y="99441"/>
                </a:lnTo>
                <a:lnTo>
                  <a:pt x="572262" y="0"/>
                </a:lnTo>
                <a:lnTo>
                  <a:pt x="771143" y="198882"/>
                </a:lnTo>
                <a:lnTo>
                  <a:pt x="572262" y="397763"/>
                </a:lnTo>
                <a:lnTo>
                  <a:pt x="572262" y="298323"/>
                </a:lnTo>
                <a:lnTo>
                  <a:pt x="0" y="298323"/>
                </a:lnTo>
                <a:lnTo>
                  <a:pt x="0" y="99441"/>
                </a:lnTo>
                <a:close/>
              </a:path>
            </a:pathLst>
          </a:custGeom>
          <a:ln w="12192">
            <a:solidFill>
              <a:srgbClr val="00749F"/>
            </a:solidFill>
          </a:ln>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15" name="object 15"/>
          <p:cNvSpPr/>
          <p:nvPr/>
        </p:nvSpPr>
        <p:spPr>
          <a:xfrm>
            <a:off x="6007567" y="2717478"/>
            <a:ext cx="771324" cy="398041"/>
          </a:xfrm>
          <a:custGeom>
            <a:avLst/>
            <a:gdLst/>
            <a:ahLst/>
            <a:cxnLst/>
            <a:rect l="l" t="t" r="r" b="b"/>
            <a:pathLst>
              <a:path w="771525" h="398144">
                <a:moveTo>
                  <a:pt x="572262" y="0"/>
                </a:moveTo>
                <a:lnTo>
                  <a:pt x="572262" y="99441"/>
                </a:lnTo>
                <a:lnTo>
                  <a:pt x="0" y="99441"/>
                </a:lnTo>
                <a:lnTo>
                  <a:pt x="0" y="298323"/>
                </a:lnTo>
                <a:lnTo>
                  <a:pt x="572262" y="298323"/>
                </a:lnTo>
                <a:lnTo>
                  <a:pt x="572262" y="397763"/>
                </a:lnTo>
                <a:lnTo>
                  <a:pt x="771143" y="198882"/>
                </a:lnTo>
                <a:lnTo>
                  <a:pt x="572262" y="0"/>
                </a:lnTo>
                <a:close/>
              </a:path>
            </a:pathLst>
          </a:custGeom>
          <a:solidFill>
            <a:srgbClr val="009FDA"/>
          </a:solidFill>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16" name="object 16"/>
          <p:cNvSpPr/>
          <p:nvPr/>
        </p:nvSpPr>
        <p:spPr>
          <a:xfrm>
            <a:off x="6007567" y="2717478"/>
            <a:ext cx="771324" cy="398041"/>
          </a:xfrm>
          <a:custGeom>
            <a:avLst/>
            <a:gdLst/>
            <a:ahLst/>
            <a:cxnLst/>
            <a:rect l="l" t="t" r="r" b="b"/>
            <a:pathLst>
              <a:path w="771525" h="398144">
                <a:moveTo>
                  <a:pt x="0" y="99441"/>
                </a:moveTo>
                <a:lnTo>
                  <a:pt x="572262" y="99441"/>
                </a:lnTo>
                <a:lnTo>
                  <a:pt x="572262" y="0"/>
                </a:lnTo>
                <a:lnTo>
                  <a:pt x="771143" y="198882"/>
                </a:lnTo>
                <a:lnTo>
                  <a:pt x="572262" y="397763"/>
                </a:lnTo>
                <a:lnTo>
                  <a:pt x="572262" y="298323"/>
                </a:lnTo>
                <a:lnTo>
                  <a:pt x="0" y="298323"/>
                </a:lnTo>
                <a:lnTo>
                  <a:pt x="0" y="99441"/>
                </a:lnTo>
                <a:close/>
              </a:path>
            </a:pathLst>
          </a:custGeom>
          <a:ln w="12192">
            <a:solidFill>
              <a:srgbClr val="00749F"/>
            </a:solidFill>
          </a:ln>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17" name="object 17"/>
          <p:cNvSpPr txBox="1"/>
          <p:nvPr/>
        </p:nvSpPr>
        <p:spPr>
          <a:xfrm>
            <a:off x="6120440" y="2785481"/>
            <a:ext cx="448828" cy="228849"/>
          </a:xfrm>
          <a:prstGeom prst="rect">
            <a:avLst/>
          </a:prstGeom>
        </p:spPr>
        <p:txBody>
          <a:bodyPr vert="horz" wrap="square" lIns="0" tIns="13332" rIns="0" bIns="0" rtlCol="0">
            <a:spAutoFit/>
          </a:bodyPr>
          <a:lstStyle/>
          <a:p>
            <a:pPr marL="12696" marR="0" lvl="0" indent="0" algn="l" defTabSz="914363" rtl="0" eaLnBrk="1" fontAlgn="auto" latinLnBrk="0" hangingPunct="1">
              <a:lnSpc>
                <a:spcPct val="100000"/>
              </a:lnSpc>
              <a:spcBef>
                <a:spcPts val="105"/>
              </a:spcBef>
              <a:spcAft>
                <a:spcPts val="0"/>
              </a:spcAft>
              <a:buClrTx/>
              <a:buSzTx/>
              <a:buFontTx/>
              <a:buNone/>
              <a:tabLst/>
              <a:defRPr/>
            </a:pPr>
            <a:r>
              <a:rPr kumimoji="0" sz="1400" b="0" i="0" u="none" strike="noStrike" kern="1200" cap="none" spc="-50" normalizeH="0" baseline="0" noProof="0" dirty="0">
                <a:ln>
                  <a:noFill/>
                </a:ln>
                <a:solidFill>
                  <a:srgbClr val="FFFFFF"/>
                </a:solidFill>
                <a:effectLst/>
                <a:uLnTx/>
                <a:uFillTx/>
                <a:latin typeface="Arial"/>
                <a:ea typeface="+mn-ea"/>
                <a:cs typeface="Arial"/>
              </a:rPr>
              <a:t>n</a:t>
            </a:r>
            <a:r>
              <a:rPr kumimoji="0" sz="1400" b="0" i="0" u="none" strike="noStrike" kern="1200" cap="none" spc="-110" normalizeH="0" baseline="0" noProof="0" dirty="0">
                <a:ln>
                  <a:noFill/>
                </a:ln>
                <a:solidFill>
                  <a:srgbClr val="FFFFFF"/>
                </a:solidFill>
                <a:effectLst/>
                <a:uLnTx/>
                <a:uFillTx/>
                <a:latin typeface="Arial"/>
                <a:ea typeface="+mn-ea"/>
                <a:cs typeface="Arial"/>
              </a:rPr>
              <a:t>e</a:t>
            </a:r>
            <a:r>
              <a:rPr kumimoji="0" sz="1400" b="0" i="0" u="none" strike="noStrike" kern="1200" cap="none" spc="-25" normalizeH="0" baseline="0" noProof="0" dirty="0">
                <a:ln>
                  <a:noFill/>
                </a:ln>
                <a:solidFill>
                  <a:srgbClr val="FFFFFF"/>
                </a:solidFill>
                <a:effectLst/>
                <a:uLnTx/>
                <a:uFillTx/>
                <a:latin typeface="Arial"/>
                <a:ea typeface="+mn-ea"/>
                <a:cs typeface="Arial"/>
              </a:rPr>
              <a:t>xt(</a:t>
            </a:r>
            <a:r>
              <a:rPr kumimoji="0" sz="1400" b="0" i="0" u="none" strike="noStrike" kern="1200" cap="none" spc="-40" normalizeH="0" baseline="0" noProof="0" dirty="0">
                <a:ln>
                  <a:noFill/>
                </a:ln>
                <a:solidFill>
                  <a:srgbClr val="FFFFFF"/>
                </a:solidFill>
                <a:effectLst/>
                <a:uLnTx/>
                <a:uFillTx/>
                <a:latin typeface="Arial"/>
                <a:ea typeface="+mn-ea"/>
                <a:cs typeface="Arial"/>
              </a:rPr>
              <a:t>)</a:t>
            </a:r>
            <a:endParaRPr kumimoji="0" sz="1400" b="0" i="0" u="none" strike="noStrike" kern="1200" cap="none" spc="0" normalizeH="0" baseline="0" noProof="0">
              <a:ln>
                <a:noFill/>
              </a:ln>
              <a:solidFill>
                <a:srgbClr val="FFFFFF"/>
              </a:solidFill>
              <a:effectLst/>
              <a:uLnTx/>
              <a:uFillTx/>
              <a:latin typeface="Arial"/>
              <a:ea typeface="+mn-ea"/>
              <a:cs typeface="Arial"/>
            </a:endParaRPr>
          </a:p>
        </p:txBody>
      </p:sp>
      <p:sp>
        <p:nvSpPr>
          <p:cNvPr id="18" name="object 18"/>
          <p:cNvSpPr/>
          <p:nvPr/>
        </p:nvSpPr>
        <p:spPr>
          <a:xfrm>
            <a:off x="4433684" y="5498053"/>
            <a:ext cx="784656" cy="398041"/>
          </a:xfrm>
          <a:custGeom>
            <a:avLst/>
            <a:gdLst/>
            <a:ahLst/>
            <a:cxnLst/>
            <a:rect l="l" t="t" r="r" b="b"/>
            <a:pathLst>
              <a:path w="784860" h="398145">
                <a:moveTo>
                  <a:pt x="198882" y="0"/>
                </a:moveTo>
                <a:lnTo>
                  <a:pt x="0" y="198882"/>
                </a:lnTo>
                <a:lnTo>
                  <a:pt x="198882" y="397764"/>
                </a:lnTo>
                <a:lnTo>
                  <a:pt x="198882" y="298323"/>
                </a:lnTo>
                <a:lnTo>
                  <a:pt x="784860" y="298323"/>
                </a:lnTo>
                <a:lnTo>
                  <a:pt x="784860" y="99441"/>
                </a:lnTo>
                <a:lnTo>
                  <a:pt x="198882" y="99441"/>
                </a:lnTo>
                <a:lnTo>
                  <a:pt x="198882" y="0"/>
                </a:lnTo>
                <a:close/>
              </a:path>
            </a:pathLst>
          </a:custGeom>
          <a:solidFill>
            <a:srgbClr val="009FDA"/>
          </a:solidFill>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19" name="object 19"/>
          <p:cNvSpPr/>
          <p:nvPr/>
        </p:nvSpPr>
        <p:spPr>
          <a:xfrm>
            <a:off x="4433684" y="5498053"/>
            <a:ext cx="784656" cy="398041"/>
          </a:xfrm>
          <a:custGeom>
            <a:avLst/>
            <a:gdLst/>
            <a:ahLst/>
            <a:cxnLst/>
            <a:rect l="l" t="t" r="r" b="b"/>
            <a:pathLst>
              <a:path w="784860" h="398145">
                <a:moveTo>
                  <a:pt x="784860" y="99441"/>
                </a:moveTo>
                <a:lnTo>
                  <a:pt x="198882" y="99441"/>
                </a:lnTo>
                <a:lnTo>
                  <a:pt x="198882" y="0"/>
                </a:lnTo>
                <a:lnTo>
                  <a:pt x="0" y="198882"/>
                </a:lnTo>
                <a:lnTo>
                  <a:pt x="198882" y="397764"/>
                </a:lnTo>
                <a:lnTo>
                  <a:pt x="198882" y="298323"/>
                </a:lnTo>
                <a:lnTo>
                  <a:pt x="784860" y="298323"/>
                </a:lnTo>
                <a:lnTo>
                  <a:pt x="784860" y="99441"/>
                </a:lnTo>
                <a:close/>
              </a:path>
            </a:pathLst>
          </a:custGeom>
          <a:ln w="12191">
            <a:solidFill>
              <a:srgbClr val="00749F"/>
            </a:solidFill>
          </a:ln>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20" name="object 20"/>
          <p:cNvSpPr txBox="1"/>
          <p:nvPr/>
        </p:nvSpPr>
        <p:spPr>
          <a:xfrm>
            <a:off x="4636451" y="5566411"/>
            <a:ext cx="480570" cy="228209"/>
          </a:xfrm>
          <a:prstGeom prst="rect">
            <a:avLst/>
          </a:prstGeom>
        </p:spPr>
        <p:txBody>
          <a:bodyPr vert="horz" wrap="square" lIns="0" tIns="12697" rIns="0" bIns="0" rtlCol="0">
            <a:spAutoFit/>
          </a:bodyPr>
          <a:lstStyle/>
          <a:p>
            <a:pPr marL="12696" marR="0" lvl="0" indent="0" algn="l" defTabSz="914363" rtl="0" eaLnBrk="1" fontAlgn="auto" latinLnBrk="0" hangingPunct="1">
              <a:lnSpc>
                <a:spcPct val="100000"/>
              </a:lnSpc>
              <a:spcBef>
                <a:spcPts val="100"/>
              </a:spcBef>
              <a:spcAft>
                <a:spcPts val="0"/>
              </a:spcAft>
              <a:buClrTx/>
              <a:buSzTx/>
              <a:buFontTx/>
              <a:buNone/>
              <a:tabLst/>
              <a:defRPr/>
            </a:pPr>
            <a:r>
              <a:rPr kumimoji="0" sz="1400" b="0" i="0" u="none" strike="noStrike" kern="1200" cap="none" spc="-5" normalizeH="0" baseline="0" noProof="0" dirty="0">
                <a:ln>
                  <a:noFill/>
                </a:ln>
                <a:solidFill>
                  <a:srgbClr val="FFFFFF"/>
                </a:solidFill>
                <a:effectLst/>
                <a:uLnTx/>
                <a:uFillTx/>
                <a:latin typeface="Arial"/>
                <a:ea typeface="+mn-ea"/>
                <a:cs typeface="Arial"/>
              </a:rPr>
              <a:t>r</a:t>
            </a:r>
            <a:r>
              <a:rPr kumimoji="0" sz="1400" b="0" i="0" u="none" strike="noStrike" kern="1200" cap="none" spc="-95" normalizeH="0" baseline="0" noProof="0" dirty="0">
                <a:ln>
                  <a:noFill/>
                </a:ln>
                <a:solidFill>
                  <a:srgbClr val="FFFFFF"/>
                </a:solidFill>
                <a:effectLst/>
                <a:uLnTx/>
                <a:uFillTx/>
                <a:latin typeface="Arial"/>
                <a:ea typeface="+mn-ea"/>
                <a:cs typeface="Arial"/>
              </a:rPr>
              <a:t>e</a:t>
            </a:r>
            <a:r>
              <a:rPr kumimoji="0" sz="1400" b="0" i="0" u="none" strike="noStrike" kern="1200" cap="none" spc="10" normalizeH="0" baseline="0" noProof="0" dirty="0">
                <a:ln>
                  <a:noFill/>
                </a:ln>
                <a:solidFill>
                  <a:srgbClr val="FFFFFF"/>
                </a:solidFill>
                <a:effectLst/>
                <a:uLnTx/>
                <a:uFillTx/>
                <a:latin typeface="Arial"/>
                <a:ea typeface="+mn-ea"/>
                <a:cs typeface="Arial"/>
              </a:rPr>
              <a:t>t</a:t>
            </a:r>
            <a:r>
              <a:rPr kumimoji="0" sz="1400" b="0" i="0" u="none" strike="noStrike" kern="1200" cap="none" spc="15" normalizeH="0" baseline="0" noProof="0" dirty="0">
                <a:ln>
                  <a:noFill/>
                </a:ln>
                <a:solidFill>
                  <a:srgbClr val="FFFFFF"/>
                </a:solidFill>
                <a:effectLst/>
                <a:uLnTx/>
                <a:uFillTx/>
                <a:latin typeface="Arial"/>
                <a:ea typeface="+mn-ea"/>
                <a:cs typeface="Arial"/>
              </a:rPr>
              <a:t>u</a:t>
            </a:r>
            <a:r>
              <a:rPr kumimoji="0" sz="1400" b="0" i="0" u="none" strike="noStrike" kern="1200" cap="none" spc="-10" normalizeH="0" baseline="0" noProof="0" dirty="0">
                <a:ln>
                  <a:noFill/>
                </a:ln>
                <a:solidFill>
                  <a:srgbClr val="FFFFFF"/>
                </a:solidFill>
                <a:effectLst/>
                <a:uLnTx/>
                <a:uFillTx/>
                <a:latin typeface="Arial"/>
                <a:ea typeface="+mn-ea"/>
                <a:cs typeface="Arial"/>
              </a:rPr>
              <a:t>rn</a:t>
            </a:r>
            <a:endParaRPr kumimoji="0" sz="1400" b="0" i="0" u="none" strike="noStrike" kern="1200" cap="none" spc="0" normalizeH="0" baseline="0" noProof="0">
              <a:ln>
                <a:noFill/>
              </a:ln>
              <a:solidFill>
                <a:srgbClr val="FFFFFF"/>
              </a:solidFill>
              <a:effectLst/>
              <a:uLnTx/>
              <a:uFillTx/>
              <a:latin typeface="Arial"/>
              <a:ea typeface="+mn-ea"/>
              <a:cs typeface="Arial"/>
            </a:endParaRPr>
          </a:p>
        </p:txBody>
      </p:sp>
      <p:sp>
        <p:nvSpPr>
          <p:cNvPr id="21" name="object 21"/>
          <p:cNvSpPr/>
          <p:nvPr/>
        </p:nvSpPr>
        <p:spPr>
          <a:xfrm>
            <a:off x="7575355" y="4497045"/>
            <a:ext cx="748470" cy="399311"/>
          </a:xfrm>
          <a:custGeom>
            <a:avLst/>
            <a:gdLst/>
            <a:ahLst/>
            <a:cxnLst/>
            <a:rect l="l" t="t" r="r" b="b"/>
            <a:pathLst>
              <a:path w="748665" h="399414">
                <a:moveTo>
                  <a:pt x="199644" y="0"/>
                </a:moveTo>
                <a:lnTo>
                  <a:pt x="0" y="199644"/>
                </a:lnTo>
                <a:lnTo>
                  <a:pt x="199644" y="399288"/>
                </a:lnTo>
                <a:lnTo>
                  <a:pt x="199644" y="299465"/>
                </a:lnTo>
                <a:lnTo>
                  <a:pt x="748283" y="299465"/>
                </a:lnTo>
                <a:lnTo>
                  <a:pt x="748283" y="99821"/>
                </a:lnTo>
                <a:lnTo>
                  <a:pt x="199644" y="99821"/>
                </a:lnTo>
                <a:lnTo>
                  <a:pt x="199644" y="0"/>
                </a:lnTo>
                <a:close/>
              </a:path>
            </a:pathLst>
          </a:custGeom>
          <a:solidFill>
            <a:srgbClr val="009FDA"/>
          </a:solidFill>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22" name="object 22"/>
          <p:cNvSpPr/>
          <p:nvPr/>
        </p:nvSpPr>
        <p:spPr>
          <a:xfrm>
            <a:off x="7575355" y="4497045"/>
            <a:ext cx="748470" cy="399311"/>
          </a:xfrm>
          <a:custGeom>
            <a:avLst/>
            <a:gdLst/>
            <a:ahLst/>
            <a:cxnLst/>
            <a:rect l="l" t="t" r="r" b="b"/>
            <a:pathLst>
              <a:path w="748665" h="399414">
                <a:moveTo>
                  <a:pt x="748283" y="99821"/>
                </a:moveTo>
                <a:lnTo>
                  <a:pt x="199644" y="99821"/>
                </a:lnTo>
                <a:lnTo>
                  <a:pt x="199644" y="0"/>
                </a:lnTo>
                <a:lnTo>
                  <a:pt x="0" y="199644"/>
                </a:lnTo>
                <a:lnTo>
                  <a:pt x="199644" y="399288"/>
                </a:lnTo>
                <a:lnTo>
                  <a:pt x="199644" y="299465"/>
                </a:lnTo>
                <a:lnTo>
                  <a:pt x="748283" y="299465"/>
                </a:lnTo>
                <a:lnTo>
                  <a:pt x="748283" y="99821"/>
                </a:lnTo>
                <a:close/>
              </a:path>
            </a:pathLst>
          </a:custGeom>
          <a:ln w="12191">
            <a:solidFill>
              <a:srgbClr val="00749F"/>
            </a:solidFill>
          </a:ln>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23" name="object 23"/>
          <p:cNvSpPr txBox="1"/>
          <p:nvPr/>
        </p:nvSpPr>
        <p:spPr>
          <a:xfrm>
            <a:off x="7760092" y="4565988"/>
            <a:ext cx="480570" cy="228209"/>
          </a:xfrm>
          <a:prstGeom prst="rect">
            <a:avLst/>
          </a:prstGeom>
        </p:spPr>
        <p:txBody>
          <a:bodyPr vert="horz" wrap="square" lIns="0" tIns="12697" rIns="0" bIns="0" rtlCol="0">
            <a:spAutoFit/>
          </a:bodyPr>
          <a:lstStyle/>
          <a:p>
            <a:pPr marL="12696" marR="0" lvl="0" indent="0" algn="l" defTabSz="914363" rtl="0" eaLnBrk="1" fontAlgn="auto" latinLnBrk="0" hangingPunct="1">
              <a:lnSpc>
                <a:spcPct val="100000"/>
              </a:lnSpc>
              <a:spcBef>
                <a:spcPts val="100"/>
              </a:spcBef>
              <a:spcAft>
                <a:spcPts val="0"/>
              </a:spcAft>
              <a:buClrTx/>
              <a:buSzTx/>
              <a:buFontTx/>
              <a:buNone/>
              <a:tabLst/>
              <a:defRPr/>
            </a:pPr>
            <a:r>
              <a:rPr kumimoji="0" sz="1400" b="0" i="0" u="none" strike="noStrike" kern="1200" cap="none" spc="-5" normalizeH="0" baseline="0" noProof="0" dirty="0">
                <a:ln>
                  <a:noFill/>
                </a:ln>
                <a:solidFill>
                  <a:srgbClr val="FFFFFF"/>
                </a:solidFill>
                <a:effectLst/>
                <a:uLnTx/>
                <a:uFillTx/>
                <a:latin typeface="Arial"/>
                <a:ea typeface="+mn-ea"/>
                <a:cs typeface="Arial"/>
              </a:rPr>
              <a:t>r</a:t>
            </a:r>
            <a:r>
              <a:rPr kumimoji="0" sz="1400" b="0" i="0" u="none" strike="noStrike" kern="1200" cap="none" spc="-95" normalizeH="0" baseline="0" noProof="0" dirty="0">
                <a:ln>
                  <a:noFill/>
                </a:ln>
                <a:solidFill>
                  <a:srgbClr val="FFFFFF"/>
                </a:solidFill>
                <a:effectLst/>
                <a:uLnTx/>
                <a:uFillTx/>
                <a:latin typeface="Arial"/>
                <a:ea typeface="+mn-ea"/>
                <a:cs typeface="Arial"/>
              </a:rPr>
              <a:t>e</a:t>
            </a:r>
            <a:r>
              <a:rPr kumimoji="0" sz="1400" b="0" i="0" u="none" strike="noStrike" kern="1200" cap="none" spc="10" normalizeH="0" baseline="0" noProof="0" dirty="0">
                <a:ln>
                  <a:noFill/>
                </a:ln>
                <a:solidFill>
                  <a:srgbClr val="FFFFFF"/>
                </a:solidFill>
                <a:effectLst/>
                <a:uLnTx/>
                <a:uFillTx/>
                <a:latin typeface="Arial"/>
                <a:ea typeface="+mn-ea"/>
                <a:cs typeface="Arial"/>
              </a:rPr>
              <a:t>t</a:t>
            </a:r>
            <a:r>
              <a:rPr kumimoji="0" sz="1400" b="0" i="0" u="none" strike="noStrike" kern="1200" cap="none" spc="15" normalizeH="0" baseline="0" noProof="0" dirty="0">
                <a:ln>
                  <a:noFill/>
                </a:ln>
                <a:solidFill>
                  <a:srgbClr val="FFFFFF"/>
                </a:solidFill>
                <a:effectLst/>
                <a:uLnTx/>
                <a:uFillTx/>
                <a:latin typeface="Arial"/>
                <a:ea typeface="+mn-ea"/>
                <a:cs typeface="Arial"/>
              </a:rPr>
              <a:t>u</a:t>
            </a:r>
            <a:r>
              <a:rPr kumimoji="0" sz="1400" b="0" i="0" u="none" strike="noStrike" kern="1200" cap="none" spc="-10" normalizeH="0" baseline="0" noProof="0" dirty="0">
                <a:ln>
                  <a:noFill/>
                </a:ln>
                <a:solidFill>
                  <a:srgbClr val="FFFFFF"/>
                </a:solidFill>
                <a:effectLst/>
                <a:uLnTx/>
                <a:uFillTx/>
                <a:latin typeface="Arial"/>
                <a:ea typeface="+mn-ea"/>
                <a:cs typeface="Arial"/>
              </a:rPr>
              <a:t>rn</a:t>
            </a:r>
            <a:endParaRPr kumimoji="0" sz="1400" b="0" i="0" u="none" strike="noStrike" kern="1200" cap="none" spc="0" normalizeH="0" baseline="0" noProof="0">
              <a:ln>
                <a:noFill/>
              </a:ln>
              <a:solidFill>
                <a:srgbClr val="FFFFFF"/>
              </a:solidFill>
              <a:effectLst/>
              <a:uLnTx/>
              <a:uFillTx/>
              <a:latin typeface="Arial"/>
              <a:ea typeface="+mn-ea"/>
              <a:cs typeface="Arial"/>
            </a:endParaRPr>
          </a:p>
        </p:txBody>
      </p:sp>
      <p:sp>
        <p:nvSpPr>
          <p:cNvPr id="24" name="object 24"/>
          <p:cNvSpPr/>
          <p:nvPr/>
        </p:nvSpPr>
        <p:spPr>
          <a:xfrm>
            <a:off x="7575354" y="3304065"/>
            <a:ext cx="769420" cy="399311"/>
          </a:xfrm>
          <a:custGeom>
            <a:avLst/>
            <a:gdLst/>
            <a:ahLst/>
            <a:cxnLst/>
            <a:rect l="l" t="t" r="r" b="b"/>
            <a:pathLst>
              <a:path w="769620" h="399414">
                <a:moveTo>
                  <a:pt x="569976" y="0"/>
                </a:moveTo>
                <a:lnTo>
                  <a:pt x="569976" y="99821"/>
                </a:lnTo>
                <a:lnTo>
                  <a:pt x="0" y="99821"/>
                </a:lnTo>
                <a:lnTo>
                  <a:pt x="0" y="299465"/>
                </a:lnTo>
                <a:lnTo>
                  <a:pt x="569976" y="299465"/>
                </a:lnTo>
                <a:lnTo>
                  <a:pt x="569976" y="399287"/>
                </a:lnTo>
                <a:lnTo>
                  <a:pt x="769620" y="199643"/>
                </a:lnTo>
                <a:lnTo>
                  <a:pt x="569976" y="0"/>
                </a:lnTo>
                <a:close/>
              </a:path>
            </a:pathLst>
          </a:custGeom>
          <a:solidFill>
            <a:srgbClr val="009FDA"/>
          </a:solidFill>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25" name="object 25"/>
          <p:cNvSpPr/>
          <p:nvPr/>
        </p:nvSpPr>
        <p:spPr>
          <a:xfrm>
            <a:off x="7575354" y="3304065"/>
            <a:ext cx="769420" cy="399311"/>
          </a:xfrm>
          <a:custGeom>
            <a:avLst/>
            <a:gdLst/>
            <a:ahLst/>
            <a:cxnLst/>
            <a:rect l="l" t="t" r="r" b="b"/>
            <a:pathLst>
              <a:path w="769620" h="399414">
                <a:moveTo>
                  <a:pt x="0" y="99821"/>
                </a:moveTo>
                <a:lnTo>
                  <a:pt x="569976" y="99821"/>
                </a:lnTo>
                <a:lnTo>
                  <a:pt x="569976" y="0"/>
                </a:lnTo>
                <a:lnTo>
                  <a:pt x="769620" y="199643"/>
                </a:lnTo>
                <a:lnTo>
                  <a:pt x="569976" y="399287"/>
                </a:lnTo>
                <a:lnTo>
                  <a:pt x="569976" y="299465"/>
                </a:lnTo>
                <a:lnTo>
                  <a:pt x="0" y="299465"/>
                </a:lnTo>
                <a:lnTo>
                  <a:pt x="0" y="99821"/>
                </a:lnTo>
                <a:close/>
              </a:path>
            </a:pathLst>
          </a:custGeom>
          <a:ln w="12192">
            <a:solidFill>
              <a:srgbClr val="00749F"/>
            </a:solidFill>
          </a:ln>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26" name="object 26"/>
          <p:cNvSpPr txBox="1"/>
          <p:nvPr/>
        </p:nvSpPr>
        <p:spPr>
          <a:xfrm>
            <a:off x="7686958" y="3372753"/>
            <a:ext cx="448828" cy="228849"/>
          </a:xfrm>
          <a:prstGeom prst="rect">
            <a:avLst/>
          </a:prstGeom>
        </p:spPr>
        <p:txBody>
          <a:bodyPr vert="horz" wrap="square" lIns="0" tIns="13332" rIns="0" bIns="0" rtlCol="0">
            <a:spAutoFit/>
          </a:bodyPr>
          <a:lstStyle/>
          <a:p>
            <a:pPr marL="12696" marR="0" lvl="0" indent="0" algn="l" defTabSz="914363" rtl="0" eaLnBrk="1" fontAlgn="auto" latinLnBrk="0" hangingPunct="1">
              <a:lnSpc>
                <a:spcPct val="100000"/>
              </a:lnSpc>
              <a:spcBef>
                <a:spcPts val="105"/>
              </a:spcBef>
              <a:spcAft>
                <a:spcPts val="0"/>
              </a:spcAft>
              <a:buClrTx/>
              <a:buSzTx/>
              <a:buFontTx/>
              <a:buNone/>
              <a:tabLst/>
              <a:defRPr/>
            </a:pPr>
            <a:r>
              <a:rPr kumimoji="0" sz="1400" b="0" i="0" u="none" strike="noStrike" kern="1200" cap="none" spc="-50" normalizeH="0" baseline="0" noProof="0" dirty="0">
                <a:ln>
                  <a:noFill/>
                </a:ln>
                <a:solidFill>
                  <a:srgbClr val="FFFFFF"/>
                </a:solidFill>
                <a:effectLst/>
                <a:uLnTx/>
                <a:uFillTx/>
                <a:latin typeface="Arial"/>
                <a:ea typeface="+mn-ea"/>
                <a:cs typeface="Arial"/>
              </a:rPr>
              <a:t>next()</a:t>
            </a:r>
            <a:endParaRPr kumimoji="0" sz="1400" b="0" i="0" u="none" strike="noStrike" kern="1200" cap="none" spc="0" normalizeH="0" baseline="0" noProof="0">
              <a:ln>
                <a:noFill/>
              </a:ln>
              <a:solidFill>
                <a:srgbClr val="FFFFFF"/>
              </a:solidFill>
              <a:effectLst/>
              <a:uLnTx/>
              <a:uFillTx/>
              <a:latin typeface="Arial"/>
              <a:ea typeface="+mn-ea"/>
              <a:cs typeface="Arial"/>
            </a:endParaRPr>
          </a:p>
        </p:txBody>
      </p:sp>
      <p:sp>
        <p:nvSpPr>
          <p:cNvPr id="27" name="object 27"/>
          <p:cNvSpPr/>
          <p:nvPr/>
        </p:nvSpPr>
        <p:spPr>
          <a:xfrm>
            <a:off x="6019755" y="4931273"/>
            <a:ext cx="749740" cy="398041"/>
          </a:xfrm>
          <a:custGeom>
            <a:avLst/>
            <a:gdLst/>
            <a:ahLst/>
            <a:cxnLst/>
            <a:rect l="l" t="t" r="r" b="b"/>
            <a:pathLst>
              <a:path w="749934" h="398145">
                <a:moveTo>
                  <a:pt x="198881" y="0"/>
                </a:moveTo>
                <a:lnTo>
                  <a:pt x="0" y="198881"/>
                </a:lnTo>
                <a:lnTo>
                  <a:pt x="198881" y="397764"/>
                </a:lnTo>
                <a:lnTo>
                  <a:pt x="198881" y="298323"/>
                </a:lnTo>
                <a:lnTo>
                  <a:pt x="749807" y="298323"/>
                </a:lnTo>
                <a:lnTo>
                  <a:pt x="749807" y="99441"/>
                </a:lnTo>
                <a:lnTo>
                  <a:pt x="198881" y="99441"/>
                </a:lnTo>
                <a:lnTo>
                  <a:pt x="198881" y="0"/>
                </a:lnTo>
                <a:close/>
              </a:path>
            </a:pathLst>
          </a:custGeom>
          <a:solidFill>
            <a:srgbClr val="009FDA"/>
          </a:solidFill>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28" name="object 28"/>
          <p:cNvSpPr/>
          <p:nvPr/>
        </p:nvSpPr>
        <p:spPr>
          <a:xfrm>
            <a:off x="6019755" y="4931273"/>
            <a:ext cx="749740" cy="398041"/>
          </a:xfrm>
          <a:custGeom>
            <a:avLst/>
            <a:gdLst/>
            <a:ahLst/>
            <a:cxnLst/>
            <a:rect l="l" t="t" r="r" b="b"/>
            <a:pathLst>
              <a:path w="749934" h="398145">
                <a:moveTo>
                  <a:pt x="749807" y="99441"/>
                </a:moveTo>
                <a:lnTo>
                  <a:pt x="198881" y="99441"/>
                </a:lnTo>
                <a:lnTo>
                  <a:pt x="198881" y="0"/>
                </a:lnTo>
                <a:lnTo>
                  <a:pt x="0" y="198881"/>
                </a:lnTo>
                <a:lnTo>
                  <a:pt x="198881" y="397764"/>
                </a:lnTo>
                <a:lnTo>
                  <a:pt x="198881" y="298323"/>
                </a:lnTo>
                <a:lnTo>
                  <a:pt x="749807" y="298323"/>
                </a:lnTo>
                <a:lnTo>
                  <a:pt x="749807" y="99441"/>
                </a:lnTo>
                <a:close/>
              </a:path>
            </a:pathLst>
          </a:custGeom>
          <a:ln w="12192">
            <a:solidFill>
              <a:srgbClr val="00749F"/>
            </a:solidFill>
          </a:ln>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29" name="object 29"/>
          <p:cNvSpPr txBox="1"/>
          <p:nvPr/>
        </p:nvSpPr>
        <p:spPr>
          <a:xfrm>
            <a:off x="6205761" y="5000216"/>
            <a:ext cx="480570" cy="228209"/>
          </a:xfrm>
          <a:prstGeom prst="rect">
            <a:avLst/>
          </a:prstGeom>
        </p:spPr>
        <p:txBody>
          <a:bodyPr vert="horz" wrap="square" lIns="0" tIns="12697" rIns="0" bIns="0" rtlCol="0">
            <a:spAutoFit/>
          </a:bodyPr>
          <a:lstStyle/>
          <a:p>
            <a:pPr marL="12696" marR="0" lvl="0" indent="0" algn="l" defTabSz="914363" rtl="0" eaLnBrk="1" fontAlgn="auto" latinLnBrk="0" hangingPunct="1">
              <a:lnSpc>
                <a:spcPct val="100000"/>
              </a:lnSpc>
              <a:spcBef>
                <a:spcPts val="100"/>
              </a:spcBef>
              <a:spcAft>
                <a:spcPts val="0"/>
              </a:spcAft>
              <a:buClrTx/>
              <a:buSzTx/>
              <a:buFontTx/>
              <a:buNone/>
              <a:tabLst/>
              <a:defRPr/>
            </a:pPr>
            <a:r>
              <a:rPr kumimoji="0" sz="1400" b="0" i="0" u="none" strike="noStrike" kern="1200" cap="none" spc="-5" normalizeH="0" baseline="0" noProof="0" dirty="0">
                <a:ln>
                  <a:noFill/>
                </a:ln>
                <a:solidFill>
                  <a:srgbClr val="FFFFFF"/>
                </a:solidFill>
                <a:effectLst/>
                <a:uLnTx/>
                <a:uFillTx/>
                <a:latin typeface="Arial"/>
                <a:ea typeface="+mn-ea"/>
                <a:cs typeface="Arial"/>
              </a:rPr>
              <a:t>r</a:t>
            </a:r>
            <a:r>
              <a:rPr kumimoji="0" sz="1400" b="0" i="0" u="none" strike="noStrike" kern="1200" cap="none" spc="-95" normalizeH="0" baseline="0" noProof="0" dirty="0">
                <a:ln>
                  <a:noFill/>
                </a:ln>
                <a:solidFill>
                  <a:srgbClr val="FFFFFF"/>
                </a:solidFill>
                <a:effectLst/>
                <a:uLnTx/>
                <a:uFillTx/>
                <a:latin typeface="Arial"/>
                <a:ea typeface="+mn-ea"/>
                <a:cs typeface="Arial"/>
              </a:rPr>
              <a:t>e</a:t>
            </a:r>
            <a:r>
              <a:rPr kumimoji="0" sz="1400" b="0" i="0" u="none" strike="noStrike" kern="1200" cap="none" spc="10" normalizeH="0" baseline="0" noProof="0" dirty="0">
                <a:ln>
                  <a:noFill/>
                </a:ln>
                <a:solidFill>
                  <a:srgbClr val="FFFFFF"/>
                </a:solidFill>
                <a:effectLst/>
                <a:uLnTx/>
                <a:uFillTx/>
                <a:latin typeface="Arial"/>
                <a:ea typeface="+mn-ea"/>
                <a:cs typeface="Arial"/>
              </a:rPr>
              <a:t>t</a:t>
            </a:r>
            <a:r>
              <a:rPr kumimoji="0" sz="1400" b="0" i="0" u="none" strike="noStrike" kern="1200" cap="none" spc="15" normalizeH="0" baseline="0" noProof="0" dirty="0">
                <a:ln>
                  <a:noFill/>
                </a:ln>
                <a:solidFill>
                  <a:srgbClr val="FFFFFF"/>
                </a:solidFill>
                <a:effectLst/>
                <a:uLnTx/>
                <a:uFillTx/>
                <a:latin typeface="Arial"/>
                <a:ea typeface="+mn-ea"/>
                <a:cs typeface="Arial"/>
              </a:rPr>
              <a:t>u</a:t>
            </a:r>
            <a:r>
              <a:rPr kumimoji="0" sz="1400" b="0" i="0" u="none" strike="noStrike" kern="1200" cap="none" spc="-10" normalizeH="0" baseline="0" noProof="0" dirty="0">
                <a:ln>
                  <a:noFill/>
                </a:ln>
                <a:solidFill>
                  <a:srgbClr val="FFFFFF"/>
                </a:solidFill>
                <a:effectLst/>
                <a:uLnTx/>
                <a:uFillTx/>
                <a:latin typeface="Arial"/>
                <a:ea typeface="+mn-ea"/>
                <a:cs typeface="Arial"/>
              </a:rPr>
              <a:t>rn</a:t>
            </a:r>
            <a:endParaRPr kumimoji="0" sz="1400" b="0" i="0" u="none" strike="noStrike" kern="1200" cap="none" spc="0" normalizeH="0" baseline="0" noProof="0">
              <a:ln>
                <a:noFill/>
              </a:ln>
              <a:solidFill>
                <a:srgbClr val="FFFFFF"/>
              </a:solidFill>
              <a:effectLst/>
              <a:uLnTx/>
              <a:uFillTx/>
              <a:latin typeface="Arial"/>
              <a:ea typeface="+mn-ea"/>
              <a:cs typeface="Arial"/>
            </a:endParaRPr>
          </a:p>
        </p:txBody>
      </p:sp>
      <p:sp>
        <p:nvSpPr>
          <p:cNvPr id="32" name="object 32"/>
          <p:cNvSpPr/>
          <p:nvPr/>
        </p:nvSpPr>
        <p:spPr>
          <a:xfrm>
            <a:off x="2875039" y="2146127"/>
            <a:ext cx="771324" cy="398041"/>
          </a:xfrm>
          <a:custGeom>
            <a:avLst/>
            <a:gdLst/>
            <a:ahLst/>
            <a:cxnLst/>
            <a:rect l="l" t="t" r="r" b="b"/>
            <a:pathLst>
              <a:path w="771525" h="398144">
                <a:moveTo>
                  <a:pt x="572262" y="0"/>
                </a:moveTo>
                <a:lnTo>
                  <a:pt x="572262" y="99441"/>
                </a:lnTo>
                <a:lnTo>
                  <a:pt x="0" y="99441"/>
                </a:lnTo>
                <a:lnTo>
                  <a:pt x="0" y="298323"/>
                </a:lnTo>
                <a:lnTo>
                  <a:pt x="572262" y="298323"/>
                </a:lnTo>
                <a:lnTo>
                  <a:pt x="572262" y="397763"/>
                </a:lnTo>
                <a:lnTo>
                  <a:pt x="771144" y="198882"/>
                </a:lnTo>
                <a:lnTo>
                  <a:pt x="572262" y="0"/>
                </a:lnTo>
                <a:close/>
              </a:path>
            </a:pathLst>
          </a:custGeom>
          <a:solidFill>
            <a:srgbClr val="009FDA"/>
          </a:solidFill>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33" name="object 33"/>
          <p:cNvSpPr/>
          <p:nvPr/>
        </p:nvSpPr>
        <p:spPr>
          <a:xfrm>
            <a:off x="2875039" y="2146127"/>
            <a:ext cx="771324" cy="398041"/>
          </a:xfrm>
          <a:custGeom>
            <a:avLst/>
            <a:gdLst/>
            <a:ahLst/>
            <a:cxnLst/>
            <a:rect l="l" t="t" r="r" b="b"/>
            <a:pathLst>
              <a:path w="771525" h="398144">
                <a:moveTo>
                  <a:pt x="0" y="99441"/>
                </a:moveTo>
                <a:lnTo>
                  <a:pt x="572262" y="99441"/>
                </a:lnTo>
                <a:lnTo>
                  <a:pt x="572262" y="0"/>
                </a:lnTo>
                <a:lnTo>
                  <a:pt x="771144" y="198882"/>
                </a:lnTo>
                <a:lnTo>
                  <a:pt x="572262" y="397763"/>
                </a:lnTo>
                <a:lnTo>
                  <a:pt x="572262" y="298323"/>
                </a:lnTo>
                <a:lnTo>
                  <a:pt x="0" y="298323"/>
                </a:lnTo>
                <a:lnTo>
                  <a:pt x="0" y="99441"/>
                </a:lnTo>
                <a:close/>
              </a:path>
            </a:pathLst>
          </a:custGeom>
          <a:ln w="12191">
            <a:solidFill>
              <a:srgbClr val="00749F"/>
            </a:solidFill>
          </a:ln>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34" name="object 34"/>
          <p:cNvSpPr/>
          <p:nvPr/>
        </p:nvSpPr>
        <p:spPr>
          <a:xfrm>
            <a:off x="2881132" y="5501101"/>
            <a:ext cx="764976" cy="399311"/>
          </a:xfrm>
          <a:custGeom>
            <a:avLst/>
            <a:gdLst/>
            <a:ahLst/>
            <a:cxnLst/>
            <a:rect l="l" t="t" r="r" b="b"/>
            <a:pathLst>
              <a:path w="765175" h="399414">
                <a:moveTo>
                  <a:pt x="199644" y="0"/>
                </a:moveTo>
                <a:lnTo>
                  <a:pt x="0" y="199644"/>
                </a:lnTo>
                <a:lnTo>
                  <a:pt x="199644" y="399288"/>
                </a:lnTo>
                <a:lnTo>
                  <a:pt x="199644" y="299466"/>
                </a:lnTo>
                <a:lnTo>
                  <a:pt x="765048" y="299466"/>
                </a:lnTo>
                <a:lnTo>
                  <a:pt x="765048" y="99822"/>
                </a:lnTo>
                <a:lnTo>
                  <a:pt x="199644" y="99822"/>
                </a:lnTo>
                <a:lnTo>
                  <a:pt x="199644" y="0"/>
                </a:lnTo>
                <a:close/>
              </a:path>
            </a:pathLst>
          </a:custGeom>
          <a:solidFill>
            <a:srgbClr val="009FDA"/>
          </a:solidFill>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35" name="object 35"/>
          <p:cNvSpPr/>
          <p:nvPr/>
        </p:nvSpPr>
        <p:spPr>
          <a:xfrm>
            <a:off x="2881132" y="5501101"/>
            <a:ext cx="764976" cy="399311"/>
          </a:xfrm>
          <a:custGeom>
            <a:avLst/>
            <a:gdLst/>
            <a:ahLst/>
            <a:cxnLst/>
            <a:rect l="l" t="t" r="r" b="b"/>
            <a:pathLst>
              <a:path w="765175" h="399414">
                <a:moveTo>
                  <a:pt x="765048" y="299466"/>
                </a:moveTo>
                <a:lnTo>
                  <a:pt x="199644" y="299466"/>
                </a:lnTo>
                <a:lnTo>
                  <a:pt x="199644" y="399288"/>
                </a:lnTo>
                <a:lnTo>
                  <a:pt x="0" y="199644"/>
                </a:lnTo>
                <a:lnTo>
                  <a:pt x="199644" y="0"/>
                </a:lnTo>
                <a:lnTo>
                  <a:pt x="199644" y="99822"/>
                </a:lnTo>
                <a:lnTo>
                  <a:pt x="765048" y="99822"/>
                </a:lnTo>
                <a:lnTo>
                  <a:pt x="765048" y="299466"/>
                </a:lnTo>
                <a:close/>
              </a:path>
            </a:pathLst>
          </a:custGeom>
          <a:ln w="12192">
            <a:solidFill>
              <a:srgbClr val="00749F"/>
            </a:solidFill>
          </a:ln>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37" name="Rectangle 36">
            <a:extLst>
              <a:ext uri="{FF2B5EF4-FFF2-40B4-BE49-F238E27FC236}">
                <a16:creationId xmlns:a16="http://schemas.microsoft.com/office/drawing/2014/main" id="{A94C05DF-17AE-4577-BF2B-AB74EEBAE9FE}"/>
              </a:ext>
            </a:extLst>
          </p:cNvPr>
          <p:cNvSpPr/>
          <p:nvPr/>
        </p:nvSpPr>
        <p:spPr bwMode="auto">
          <a:xfrm>
            <a:off x="630117" y="2061825"/>
            <a:ext cx="2241176" cy="56664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Request</a:t>
            </a:r>
          </a:p>
        </p:txBody>
      </p:sp>
      <p:sp>
        <p:nvSpPr>
          <p:cNvPr id="38" name="Rectangle 37">
            <a:extLst>
              <a:ext uri="{FF2B5EF4-FFF2-40B4-BE49-F238E27FC236}">
                <a16:creationId xmlns:a16="http://schemas.microsoft.com/office/drawing/2014/main" id="{B9EF9F10-0289-4777-9B41-D180D1FDCB75}"/>
              </a:ext>
            </a:extLst>
          </p:cNvPr>
          <p:cNvSpPr/>
          <p:nvPr/>
        </p:nvSpPr>
        <p:spPr bwMode="auto">
          <a:xfrm>
            <a:off x="649300" y="5413544"/>
            <a:ext cx="2241176" cy="56664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Response</a:t>
            </a:r>
          </a:p>
        </p:txBody>
      </p:sp>
      <p:sp>
        <p:nvSpPr>
          <p:cNvPr id="42" name="Title 2">
            <a:extLst>
              <a:ext uri="{FF2B5EF4-FFF2-40B4-BE49-F238E27FC236}">
                <a16:creationId xmlns:a16="http://schemas.microsoft.com/office/drawing/2014/main" id="{49F98501-9C8A-487E-9CDC-15FAA4C2751A}"/>
              </a:ext>
            </a:extLst>
          </p:cNvPr>
          <p:cNvSpPr txBox="1">
            <a:spLocks/>
          </p:cNvSpPr>
          <p:nvPr/>
        </p:nvSpPr>
        <p:spPr>
          <a:xfrm>
            <a:off x="269170" y="289513"/>
            <a:ext cx="11652805" cy="899665"/>
          </a:xfrm>
          <a:prstGeom prst="rect">
            <a:avLst/>
          </a:prstGeom>
        </p:spPr>
        <p:txBody>
          <a:bodyPr vert="horz" wrap="square" lIns="146304" tIns="91440" rIns="146304" bIns="91440" rtlCol="0" anchor="t">
            <a:noAutofit/>
          </a:bodyPr>
          <a:lstStyle>
            <a:lvl1pPr algn="l" defTabSz="913918" rtl="0" eaLnBrk="1" latinLnBrk="0" hangingPunct="1">
              <a:lnSpc>
                <a:spcPct val="90000"/>
              </a:lnSpc>
              <a:spcBef>
                <a:spcPct val="0"/>
              </a:spcBef>
              <a:buNone/>
              <a:defRPr lang="en-US" sz="470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3918" rtl="0" eaLnBrk="1" fontAlgn="auto" latinLnBrk="0" hangingPunct="1">
              <a:lnSpc>
                <a:spcPct val="90000"/>
              </a:lnSpc>
              <a:spcBef>
                <a:spcPct val="0"/>
              </a:spcBef>
              <a:spcAft>
                <a:spcPts val="0"/>
              </a:spcAft>
              <a:buClrTx/>
              <a:buSzTx/>
              <a:buFontTx/>
              <a:buNone/>
              <a:tabLst/>
              <a:defRPr/>
            </a:pPr>
            <a:r>
              <a:rPr kumimoji="0" lang="en-US" sz="4703" b="0" i="0" u="none" strike="noStrike" kern="1200" cap="none" spc="-100" normalizeH="0" baseline="0" noProof="0" dirty="0">
                <a:ln w="3175">
                  <a:noFill/>
                </a:ln>
                <a:solidFill>
                  <a:srgbClr val="FFFFFF"/>
                </a:solidFill>
                <a:effectLst/>
                <a:uLnTx/>
                <a:uFillTx/>
                <a:latin typeface="Segoe UI Light"/>
                <a:ea typeface="+mn-ea"/>
                <a:cs typeface="Segoe UI" pitchFamily="34" charset="0"/>
              </a:rPr>
              <a:t>Kestrel + </a:t>
            </a:r>
            <a:r>
              <a:rPr kumimoji="0" lang="en-US" sz="4703" b="0" i="0" u="none" strike="noStrike" kern="1200" cap="none" spc="-100" normalizeH="0" baseline="0" noProof="0" dirty="0" err="1">
                <a:ln w="3175">
                  <a:noFill/>
                </a:ln>
                <a:solidFill>
                  <a:srgbClr val="FFFFFF"/>
                </a:solidFill>
                <a:effectLst/>
                <a:uLnTx/>
                <a:uFillTx/>
                <a:latin typeface="Segoe UI Light"/>
                <a:ea typeface="+mn-ea"/>
                <a:cs typeface="Segoe UI" pitchFamily="34" charset="0"/>
              </a:rPr>
              <a:t>Middlewares</a:t>
            </a:r>
            <a:endParaRPr kumimoji="0" lang="en-US" sz="4703" b="0" i="0" u="none" strike="noStrike" kern="1200" cap="none" spc="-100" normalizeH="0" baseline="0" noProof="0" dirty="0">
              <a:ln w="3175">
                <a:noFill/>
              </a:ln>
              <a:solidFill>
                <a:srgbClr val="FFFFFF"/>
              </a:solidFill>
              <a:effectLst/>
              <a:uLnTx/>
              <a:uFillTx/>
              <a:latin typeface="Segoe UI Light"/>
              <a:ea typeface="+mn-ea"/>
              <a:cs typeface="Segoe UI" pitchFamily="34" charset="0"/>
            </a:endParaRPr>
          </a:p>
        </p:txBody>
      </p:sp>
    </p:spTree>
    <p:extLst>
      <p:ext uri="{BB962C8B-B14F-4D97-AF65-F5344CB8AC3E}">
        <p14:creationId xmlns:p14="http://schemas.microsoft.com/office/powerpoint/2010/main" val="26529590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19112" y="3055051"/>
            <a:ext cx="11149013" cy="747897"/>
          </a:xfrm>
        </p:spPr>
        <p:txBody>
          <a:bodyPr/>
          <a:lstStyle/>
          <a:p>
            <a:r>
              <a:rPr lang="es-AR" dirty="0"/>
              <a:t>ASP.NET Core MVC</a:t>
            </a:r>
            <a:endParaRPr lang="es-AR" sz="4600" dirty="0"/>
          </a:p>
        </p:txBody>
      </p:sp>
    </p:spTree>
    <p:extLst>
      <p:ext uri="{BB962C8B-B14F-4D97-AF65-F5344CB8AC3E}">
        <p14:creationId xmlns:p14="http://schemas.microsoft.com/office/powerpoint/2010/main" val="4208467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Models, Views, and Controllers</a:t>
            </a:r>
          </a:p>
        </p:txBody>
      </p:sp>
      <p:sp>
        <p:nvSpPr>
          <p:cNvPr id="60" name="Content Placeholder 1"/>
          <p:cNvSpPr txBox="1">
            <a:spLocks/>
          </p:cNvSpPr>
          <p:nvPr/>
        </p:nvSpPr>
        <p:spPr>
          <a:xfrm>
            <a:off x="2051091" y="1122849"/>
            <a:ext cx="7434342" cy="5118250"/>
          </a:xfrm>
          <a:prstGeom prst="rect">
            <a:avLst/>
          </a:prstGeom>
        </p:spPr>
        <p:txBody>
          <a:bodyPr vert="horz" wrap="square" lIns="0" tIns="0" rIns="0" bIns="0" rtlCol="0" anchor="ctr">
            <a:noAutofit/>
          </a:bodyPr>
          <a:lstStyle>
            <a:lvl1pPr indent="0" defTabSz="685864">
              <a:lnSpc>
                <a:spcPct val="90000"/>
              </a:lnSpc>
              <a:spcBef>
                <a:spcPts val="1200"/>
              </a:spcBef>
              <a:buSzPct val="80000"/>
              <a:buFont typeface="Arial" pitchFamily="34" charset="0"/>
              <a:buNone/>
              <a:defRPr sz="2800">
                <a:solidFill>
                  <a:schemeClr val="accent2"/>
                </a:solidFill>
              </a:defRPr>
            </a:lvl1pPr>
            <a:lvl2pPr marL="259591" lvl="1" indent="0" defTabSz="685864">
              <a:lnSpc>
                <a:spcPct val="90000"/>
              </a:lnSpc>
              <a:spcBef>
                <a:spcPts val="1200"/>
              </a:spcBef>
              <a:buSzPct val="80000"/>
              <a:buFont typeface="Arial" pitchFamily="34" charset="0"/>
              <a:buNone/>
              <a:defRPr>
                <a:gradFill>
                  <a:gsLst>
                    <a:gs pos="0">
                      <a:srgbClr val="595959"/>
                    </a:gs>
                    <a:gs pos="86000">
                      <a:srgbClr val="595959"/>
                    </a:gs>
                  </a:gsLst>
                  <a:lin ang="5400000" scaled="0"/>
                </a:gradFill>
              </a:defRPr>
            </a:lvl2pPr>
            <a:lvl3pPr marL="1258888" indent="-403225" defTabSz="914363">
              <a:lnSpc>
                <a:spcPct val="90000"/>
              </a:lnSpc>
              <a:spcBef>
                <a:spcPct val="20000"/>
              </a:spcBef>
              <a:buSzPct val="80000"/>
              <a:buFont typeface="Arial" pitchFamily="34" charset="0"/>
              <a:buChar char="•"/>
              <a:defRPr>
                <a:gradFill>
                  <a:gsLst>
                    <a:gs pos="0">
                      <a:srgbClr val="595959"/>
                    </a:gs>
                    <a:gs pos="86000">
                      <a:srgbClr val="595959"/>
                    </a:gs>
                  </a:gsLst>
                  <a:lin ang="5400000" scaled="0"/>
                </a:gradFill>
              </a:defRPr>
            </a:lvl3pPr>
            <a:lvl4pPr marL="1604963" indent="-346075" defTabSz="914363">
              <a:lnSpc>
                <a:spcPct val="90000"/>
              </a:lnSpc>
              <a:spcBef>
                <a:spcPct val="20000"/>
              </a:spcBef>
              <a:buSzPct val="80000"/>
              <a:buFont typeface="Arial" pitchFamily="34" charset="0"/>
              <a:buChar char="•"/>
              <a:defRPr sz="2000">
                <a:gradFill>
                  <a:gsLst>
                    <a:gs pos="0">
                      <a:srgbClr val="595959"/>
                    </a:gs>
                    <a:gs pos="86000">
                      <a:srgbClr val="595959"/>
                    </a:gs>
                  </a:gsLst>
                  <a:lin ang="5400000" scaled="0"/>
                </a:gradFill>
              </a:defRPr>
            </a:lvl4pPr>
            <a:lvl5pPr marL="1941513" indent="-336550" defTabSz="914363">
              <a:lnSpc>
                <a:spcPct val="90000"/>
              </a:lnSpc>
              <a:spcBef>
                <a:spcPct val="20000"/>
              </a:spcBef>
              <a:buSzPct val="80000"/>
              <a:buFont typeface="Arial" pitchFamily="34" charset="0"/>
              <a:buChar char="•"/>
              <a:defRPr sz="2000">
                <a:gradFill>
                  <a:gsLst>
                    <a:gs pos="0">
                      <a:srgbClr val="595959"/>
                    </a:gs>
                    <a:gs pos="86000">
                      <a:srgbClr val="595959"/>
                    </a:gs>
                  </a:gsLst>
                  <a:lin ang="5400000" scaled="0"/>
                </a:gradFill>
              </a:defRPr>
            </a:lvl5pPr>
            <a:lvl6pPr marL="2514499" indent="-228591" defTabSz="914363">
              <a:spcBef>
                <a:spcPct val="20000"/>
              </a:spcBef>
              <a:buFont typeface="Arial" pitchFamily="34" charset="0"/>
              <a:buChar char="•"/>
              <a:defRPr sz="2000"/>
            </a:lvl6pPr>
            <a:lvl7pPr marL="2971681" indent="-228591" defTabSz="914363">
              <a:spcBef>
                <a:spcPct val="20000"/>
              </a:spcBef>
              <a:buFont typeface="Arial" pitchFamily="34" charset="0"/>
              <a:buChar char="•"/>
              <a:defRPr sz="2000"/>
            </a:lvl7pPr>
            <a:lvl8pPr marL="3428863" indent="-228591" defTabSz="914363">
              <a:spcBef>
                <a:spcPct val="20000"/>
              </a:spcBef>
              <a:buFont typeface="Arial" pitchFamily="34" charset="0"/>
              <a:buChar char="•"/>
              <a:defRPr sz="2000"/>
            </a:lvl8pPr>
            <a:lvl9pPr marL="3886045" indent="-228591" defTabSz="914363">
              <a:spcBef>
                <a:spcPct val="20000"/>
              </a:spcBef>
              <a:buFont typeface="Arial" pitchFamily="34" charset="0"/>
              <a:buChar char="•"/>
              <a:defRPr sz="2000"/>
            </a:lvl9pPr>
          </a:lstStyle>
          <a:p>
            <a:pPr algn="r"/>
            <a:r>
              <a:rPr lang="en-US" sz="4799" dirty="0">
                <a:solidFill>
                  <a:schemeClr val="tx1">
                    <a:alpha val="99000"/>
                  </a:schemeClr>
                </a:solidFill>
                <a:latin typeface="Segoe UI Light" pitchFamily="34" charset="0"/>
              </a:rPr>
              <a:t>What does MVC look like?</a:t>
            </a:r>
          </a:p>
        </p:txBody>
      </p:sp>
      <p:sp>
        <p:nvSpPr>
          <p:cNvPr id="62" name="Left Arrow 61"/>
          <p:cNvSpPr/>
          <p:nvPr/>
        </p:nvSpPr>
        <p:spPr bwMode="auto">
          <a:xfrm rot="16200000">
            <a:off x="6519203" y="3492938"/>
            <a:ext cx="1293108" cy="323645"/>
          </a:xfrm>
          <a:prstGeom prst="leftArrow">
            <a:avLst/>
          </a:prstGeom>
          <a:solidFill>
            <a:srgbClr val="1D4380"/>
          </a:solidFill>
          <a:ln w="952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799" kern="0" dirty="0">
              <a:gradFill>
                <a:gsLst>
                  <a:gs pos="0">
                    <a:srgbClr val="FFFFFF"/>
                  </a:gs>
                  <a:gs pos="100000">
                    <a:srgbClr val="FFFFFF"/>
                  </a:gs>
                </a:gsLst>
                <a:lin ang="5400000" scaled="0"/>
              </a:gradFill>
              <a:latin typeface="Segoe UI"/>
            </a:endParaRPr>
          </a:p>
        </p:txBody>
      </p:sp>
      <p:sp>
        <p:nvSpPr>
          <p:cNvPr id="63" name="Freeform 62"/>
          <p:cNvSpPr>
            <a:spLocks noEditPoints="1"/>
          </p:cNvSpPr>
          <p:nvPr/>
        </p:nvSpPr>
        <p:spPr bwMode="black">
          <a:xfrm>
            <a:off x="6822994" y="3396443"/>
            <a:ext cx="685525" cy="530011"/>
          </a:xfrm>
          <a:custGeom>
            <a:avLst/>
            <a:gdLst>
              <a:gd name="T0" fmla="*/ 874 w 1429"/>
              <a:gd name="T1" fmla="*/ 611 h 1104"/>
              <a:gd name="T2" fmla="*/ 874 w 1429"/>
              <a:gd name="T3" fmla="*/ 611 h 1104"/>
              <a:gd name="T4" fmla="*/ 874 w 1429"/>
              <a:gd name="T5" fmla="*/ 572 h 1104"/>
              <a:gd name="T6" fmla="*/ 1429 w 1429"/>
              <a:gd name="T7" fmla="*/ 572 h 1104"/>
              <a:gd name="T8" fmla="*/ 1429 w 1429"/>
              <a:gd name="T9" fmla="*/ 1017 h 1104"/>
              <a:gd name="T10" fmla="*/ 1341 w 1429"/>
              <a:gd name="T11" fmla="*/ 1104 h 1104"/>
              <a:gd name="T12" fmla="*/ 88 w 1429"/>
              <a:gd name="T13" fmla="*/ 1104 h 1104"/>
              <a:gd name="T14" fmla="*/ 0 w 1429"/>
              <a:gd name="T15" fmla="*/ 1017 h 1104"/>
              <a:gd name="T16" fmla="*/ 0 w 1429"/>
              <a:gd name="T17" fmla="*/ 572 h 1104"/>
              <a:gd name="T18" fmla="*/ 577 w 1429"/>
              <a:gd name="T19" fmla="*/ 572 h 1104"/>
              <a:gd name="T20" fmla="*/ 577 w 1429"/>
              <a:gd name="T21" fmla="*/ 611 h 1104"/>
              <a:gd name="T22" fmla="*/ 665 w 1429"/>
              <a:gd name="T23" fmla="*/ 698 h 1104"/>
              <a:gd name="T24" fmla="*/ 786 w 1429"/>
              <a:gd name="T25" fmla="*/ 698 h 1104"/>
              <a:gd name="T26" fmla="*/ 874 w 1429"/>
              <a:gd name="T27" fmla="*/ 611 h 1104"/>
              <a:gd name="T28" fmla="*/ 1341 w 1429"/>
              <a:gd name="T29" fmla="*/ 214 h 1104"/>
              <a:gd name="T30" fmla="*/ 1429 w 1429"/>
              <a:gd name="T31" fmla="*/ 297 h 1104"/>
              <a:gd name="T32" fmla="*/ 1429 w 1429"/>
              <a:gd name="T33" fmla="*/ 528 h 1104"/>
              <a:gd name="T34" fmla="*/ 874 w 1429"/>
              <a:gd name="T35" fmla="*/ 528 h 1104"/>
              <a:gd name="T36" fmla="*/ 874 w 1429"/>
              <a:gd name="T37" fmla="*/ 489 h 1104"/>
              <a:gd name="T38" fmla="*/ 786 w 1429"/>
              <a:gd name="T39" fmla="*/ 407 h 1104"/>
              <a:gd name="T40" fmla="*/ 665 w 1429"/>
              <a:gd name="T41" fmla="*/ 407 h 1104"/>
              <a:gd name="T42" fmla="*/ 577 w 1429"/>
              <a:gd name="T43" fmla="*/ 489 h 1104"/>
              <a:gd name="T44" fmla="*/ 577 w 1429"/>
              <a:gd name="T45" fmla="*/ 528 h 1104"/>
              <a:gd name="T46" fmla="*/ 0 w 1429"/>
              <a:gd name="T47" fmla="*/ 528 h 1104"/>
              <a:gd name="T48" fmla="*/ 0 w 1429"/>
              <a:gd name="T49" fmla="*/ 297 h 1104"/>
              <a:gd name="T50" fmla="*/ 88 w 1429"/>
              <a:gd name="T51" fmla="*/ 214 h 1104"/>
              <a:gd name="T52" fmla="*/ 258 w 1429"/>
              <a:gd name="T53" fmla="*/ 214 h 1104"/>
              <a:gd name="T54" fmla="*/ 258 w 1429"/>
              <a:gd name="T55" fmla="*/ 104 h 1104"/>
              <a:gd name="T56" fmla="*/ 384 w 1429"/>
              <a:gd name="T57" fmla="*/ 0 h 1104"/>
              <a:gd name="T58" fmla="*/ 1039 w 1429"/>
              <a:gd name="T59" fmla="*/ 0 h 1104"/>
              <a:gd name="T60" fmla="*/ 1165 w 1429"/>
              <a:gd name="T61" fmla="*/ 104 h 1104"/>
              <a:gd name="T62" fmla="*/ 1165 w 1429"/>
              <a:gd name="T63" fmla="*/ 214 h 1104"/>
              <a:gd name="T64" fmla="*/ 1341 w 1429"/>
              <a:gd name="T65" fmla="*/ 214 h 1104"/>
              <a:gd name="T66" fmla="*/ 1082 w 1429"/>
              <a:gd name="T67" fmla="*/ 214 h 1104"/>
              <a:gd name="T68" fmla="*/ 1082 w 1429"/>
              <a:gd name="T69" fmla="*/ 214 h 1104"/>
              <a:gd name="T70" fmla="*/ 1082 w 1429"/>
              <a:gd name="T71" fmla="*/ 104 h 1104"/>
              <a:gd name="T72" fmla="*/ 1039 w 1429"/>
              <a:gd name="T73" fmla="*/ 77 h 1104"/>
              <a:gd name="T74" fmla="*/ 384 w 1429"/>
              <a:gd name="T75" fmla="*/ 77 h 1104"/>
              <a:gd name="T76" fmla="*/ 335 w 1429"/>
              <a:gd name="T77" fmla="*/ 104 h 1104"/>
              <a:gd name="T78" fmla="*/ 335 w 1429"/>
              <a:gd name="T79" fmla="*/ 214 h 1104"/>
              <a:gd name="T80" fmla="*/ 1082 w 1429"/>
              <a:gd name="T81" fmla="*/ 214 h 1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429" h="1104">
                <a:moveTo>
                  <a:pt x="874" y="611"/>
                </a:moveTo>
                <a:cubicBezTo>
                  <a:pt x="874" y="611"/>
                  <a:pt x="874" y="611"/>
                  <a:pt x="874" y="611"/>
                </a:cubicBezTo>
                <a:cubicBezTo>
                  <a:pt x="874" y="572"/>
                  <a:pt x="874" y="572"/>
                  <a:pt x="874" y="572"/>
                </a:cubicBezTo>
                <a:cubicBezTo>
                  <a:pt x="874" y="572"/>
                  <a:pt x="874" y="572"/>
                  <a:pt x="1429" y="572"/>
                </a:cubicBezTo>
                <a:cubicBezTo>
                  <a:pt x="1429" y="572"/>
                  <a:pt x="1429" y="572"/>
                  <a:pt x="1429" y="1017"/>
                </a:cubicBezTo>
                <a:cubicBezTo>
                  <a:pt x="1429" y="1066"/>
                  <a:pt x="1390" y="1104"/>
                  <a:pt x="1341" y="1104"/>
                </a:cubicBezTo>
                <a:cubicBezTo>
                  <a:pt x="1341" y="1104"/>
                  <a:pt x="1341" y="1104"/>
                  <a:pt x="88" y="1104"/>
                </a:cubicBezTo>
                <a:cubicBezTo>
                  <a:pt x="44" y="1104"/>
                  <a:pt x="0" y="1066"/>
                  <a:pt x="0" y="1017"/>
                </a:cubicBezTo>
                <a:cubicBezTo>
                  <a:pt x="0" y="1017"/>
                  <a:pt x="0" y="1017"/>
                  <a:pt x="0" y="572"/>
                </a:cubicBezTo>
                <a:cubicBezTo>
                  <a:pt x="0" y="572"/>
                  <a:pt x="0" y="572"/>
                  <a:pt x="577" y="572"/>
                </a:cubicBezTo>
                <a:cubicBezTo>
                  <a:pt x="577" y="572"/>
                  <a:pt x="577" y="572"/>
                  <a:pt x="577" y="611"/>
                </a:cubicBezTo>
                <a:cubicBezTo>
                  <a:pt x="577" y="660"/>
                  <a:pt x="615" y="698"/>
                  <a:pt x="665" y="698"/>
                </a:cubicBezTo>
                <a:cubicBezTo>
                  <a:pt x="665" y="698"/>
                  <a:pt x="665" y="698"/>
                  <a:pt x="786" y="698"/>
                </a:cubicBezTo>
                <a:cubicBezTo>
                  <a:pt x="835" y="698"/>
                  <a:pt x="874" y="660"/>
                  <a:pt x="874" y="611"/>
                </a:cubicBezTo>
                <a:close/>
                <a:moveTo>
                  <a:pt x="1341" y="214"/>
                </a:moveTo>
                <a:cubicBezTo>
                  <a:pt x="1390" y="214"/>
                  <a:pt x="1429" y="253"/>
                  <a:pt x="1429" y="297"/>
                </a:cubicBezTo>
                <a:cubicBezTo>
                  <a:pt x="1429" y="297"/>
                  <a:pt x="1429" y="297"/>
                  <a:pt x="1429" y="528"/>
                </a:cubicBezTo>
                <a:cubicBezTo>
                  <a:pt x="1429" y="528"/>
                  <a:pt x="1429" y="528"/>
                  <a:pt x="874" y="528"/>
                </a:cubicBezTo>
                <a:cubicBezTo>
                  <a:pt x="874" y="528"/>
                  <a:pt x="874" y="528"/>
                  <a:pt x="874" y="489"/>
                </a:cubicBezTo>
                <a:cubicBezTo>
                  <a:pt x="874" y="445"/>
                  <a:pt x="835" y="407"/>
                  <a:pt x="786" y="407"/>
                </a:cubicBezTo>
                <a:cubicBezTo>
                  <a:pt x="786" y="407"/>
                  <a:pt x="786" y="407"/>
                  <a:pt x="665" y="407"/>
                </a:cubicBezTo>
                <a:cubicBezTo>
                  <a:pt x="615" y="407"/>
                  <a:pt x="577" y="445"/>
                  <a:pt x="577" y="489"/>
                </a:cubicBezTo>
                <a:cubicBezTo>
                  <a:pt x="577" y="489"/>
                  <a:pt x="577" y="489"/>
                  <a:pt x="577" y="528"/>
                </a:cubicBezTo>
                <a:cubicBezTo>
                  <a:pt x="577" y="528"/>
                  <a:pt x="577" y="528"/>
                  <a:pt x="0" y="528"/>
                </a:cubicBezTo>
                <a:cubicBezTo>
                  <a:pt x="0" y="528"/>
                  <a:pt x="0" y="528"/>
                  <a:pt x="0" y="297"/>
                </a:cubicBezTo>
                <a:cubicBezTo>
                  <a:pt x="0" y="253"/>
                  <a:pt x="44" y="214"/>
                  <a:pt x="88" y="214"/>
                </a:cubicBezTo>
                <a:cubicBezTo>
                  <a:pt x="88" y="214"/>
                  <a:pt x="88" y="214"/>
                  <a:pt x="258" y="214"/>
                </a:cubicBezTo>
                <a:cubicBezTo>
                  <a:pt x="258" y="214"/>
                  <a:pt x="258" y="214"/>
                  <a:pt x="258" y="104"/>
                </a:cubicBezTo>
                <a:cubicBezTo>
                  <a:pt x="258" y="44"/>
                  <a:pt x="313" y="0"/>
                  <a:pt x="384" y="0"/>
                </a:cubicBezTo>
                <a:cubicBezTo>
                  <a:pt x="384" y="0"/>
                  <a:pt x="384" y="0"/>
                  <a:pt x="1039" y="0"/>
                </a:cubicBezTo>
                <a:cubicBezTo>
                  <a:pt x="1110" y="0"/>
                  <a:pt x="1165" y="44"/>
                  <a:pt x="1165" y="104"/>
                </a:cubicBezTo>
                <a:cubicBezTo>
                  <a:pt x="1165" y="104"/>
                  <a:pt x="1165" y="104"/>
                  <a:pt x="1165" y="214"/>
                </a:cubicBezTo>
                <a:cubicBezTo>
                  <a:pt x="1165" y="214"/>
                  <a:pt x="1165" y="214"/>
                  <a:pt x="1341" y="214"/>
                </a:cubicBezTo>
                <a:close/>
                <a:moveTo>
                  <a:pt x="1082" y="214"/>
                </a:moveTo>
                <a:cubicBezTo>
                  <a:pt x="1082" y="214"/>
                  <a:pt x="1082" y="214"/>
                  <a:pt x="1082" y="214"/>
                </a:cubicBezTo>
                <a:cubicBezTo>
                  <a:pt x="1082" y="104"/>
                  <a:pt x="1082" y="104"/>
                  <a:pt x="1082" y="104"/>
                </a:cubicBezTo>
                <a:cubicBezTo>
                  <a:pt x="1082" y="93"/>
                  <a:pt x="1066" y="77"/>
                  <a:pt x="1039" y="77"/>
                </a:cubicBezTo>
                <a:cubicBezTo>
                  <a:pt x="1039" y="77"/>
                  <a:pt x="1039" y="77"/>
                  <a:pt x="384" y="77"/>
                </a:cubicBezTo>
                <a:cubicBezTo>
                  <a:pt x="352" y="77"/>
                  <a:pt x="335" y="93"/>
                  <a:pt x="335" y="104"/>
                </a:cubicBezTo>
                <a:cubicBezTo>
                  <a:pt x="335" y="104"/>
                  <a:pt x="335" y="104"/>
                  <a:pt x="335" y="214"/>
                </a:cubicBezTo>
                <a:cubicBezTo>
                  <a:pt x="335" y="214"/>
                  <a:pt x="335" y="214"/>
                  <a:pt x="1082" y="214"/>
                </a:cubicBezTo>
                <a:close/>
              </a:path>
            </a:pathLst>
          </a:custGeom>
          <a:solidFill>
            <a:srgbClr val="8CC600"/>
          </a:solidFill>
          <a:ln>
            <a:noFill/>
          </a:ln>
          <a:extLst/>
        </p:spPr>
        <p:txBody>
          <a:bodyPr vert="horz" wrap="square" lIns="91403" tIns="45701" rIns="91403" bIns="45701" numCol="1" anchor="t" anchorCtr="0" compatLnSpc="1">
            <a:prstTxWarp prst="textNoShape">
              <a:avLst/>
            </a:prstTxWarp>
          </a:bodyPr>
          <a:lstStyle/>
          <a:p>
            <a:pPr defTabSz="1218504">
              <a:defRPr/>
            </a:pPr>
            <a:endParaRPr lang="en-US" sz="2399" kern="0">
              <a:solidFill>
                <a:srgbClr val="292929"/>
              </a:solidFill>
              <a:latin typeface="Segoe UI"/>
            </a:endParaRPr>
          </a:p>
        </p:txBody>
      </p:sp>
      <p:sp>
        <p:nvSpPr>
          <p:cNvPr id="66" name="Freeform 65"/>
          <p:cNvSpPr>
            <a:spLocks noEditPoints="1"/>
          </p:cNvSpPr>
          <p:nvPr/>
        </p:nvSpPr>
        <p:spPr bwMode="black">
          <a:xfrm>
            <a:off x="6023216" y="5711088"/>
            <a:ext cx="685525" cy="530011"/>
          </a:xfrm>
          <a:custGeom>
            <a:avLst/>
            <a:gdLst>
              <a:gd name="T0" fmla="*/ 874 w 1429"/>
              <a:gd name="T1" fmla="*/ 611 h 1104"/>
              <a:gd name="T2" fmla="*/ 874 w 1429"/>
              <a:gd name="T3" fmla="*/ 611 h 1104"/>
              <a:gd name="T4" fmla="*/ 874 w 1429"/>
              <a:gd name="T5" fmla="*/ 572 h 1104"/>
              <a:gd name="T6" fmla="*/ 1429 w 1429"/>
              <a:gd name="T7" fmla="*/ 572 h 1104"/>
              <a:gd name="T8" fmla="*/ 1429 w 1429"/>
              <a:gd name="T9" fmla="*/ 1017 h 1104"/>
              <a:gd name="T10" fmla="*/ 1341 w 1429"/>
              <a:gd name="T11" fmla="*/ 1104 h 1104"/>
              <a:gd name="T12" fmla="*/ 88 w 1429"/>
              <a:gd name="T13" fmla="*/ 1104 h 1104"/>
              <a:gd name="T14" fmla="*/ 0 w 1429"/>
              <a:gd name="T15" fmla="*/ 1017 h 1104"/>
              <a:gd name="T16" fmla="*/ 0 w 1429"/>
              <a:gd name="T17" fmla="*/ 572 h 1104"/>
              <a:gd name="T18" fmla="*/ 577 w 1429"/>
              <a:gd name="T19" fmla="*/ 572 h 1104"/>
              <a:gd name="T20" fmla="*/ 577 w 1429"/>
              <a:gd name="T21" fmla="*/ 611 h 1104"/>
              <a:gd name="T22" fmla="*/ 665 w 1429"/>
              <a:gd name="T23" fmla="*/ 698 h 1104"/>
              <a:gd name="T24" fmla="*/ 786 w 1429"/>
              <a:gd name="T25" fmla="*/ 698 h 1104"/>
              <a:gd name="T26" fmla="*/ 874 w 1429"/>
              <a:gd name="T27" fmla="*/ 611 h 1104"/>
              <a:gd name="T28" fmla="*/ 1341 w 1429"/>
              <a:gd name="T29" fmla="*/ 214 h 1104"/>
              <a:gd name="T30" fmla="*/ 1429 w 1429"/>
              <a:gd name="T31" fmla="*/ 297 h 1104"/>
              <a:gd name="T32" fmla="*/ 1429 w 1429"/>
              <a:gd name="T33" fmla="*/ 528 h 1104"/>
              <a:gd name="T34" fmla="*/ 874 w 1429"/>
              <a:gd name="T35" fmla="*/ 528 h 1104"/>
              <a:gd name="T36" fmla="*/ 874 w 1429"/>
              <a:gd name="T37" fmla="*/ 489 h 1104"/>
              <a:gd name="T38" fmla="*/ 786 w 1429"/>
              <a:gd name="T39" fmla="*/ 407 h 1104"/>
              <a:gd name="T40" fmla="*/ 665 w 1429"/>
              <a:gd name="T41" fmla="*/ 407 h 1104"/>
              <a:gd name="T42" fmla="*/ 577 w 1429"/>
              <a:gd name="T43" fmla="*/ 489 h 1104"/>
              <a:gd name="T44" fmla="*/ 577 w 1429"/>
              <a:gd name="T45" fmla="*/ 528 h 1104"/>
              <a:gd name="T46" fmla="*/ 0 w 1429"/>
              <a:gd name="T47" fmla="*/ 528 h 1104"/>
              <a:gd name="T48" fmla="*/ 0 w 1429"/>
              <a:gd name="T49" fmla="*/ 297 h 1104"/>
              <a:gd name="T50" fmla="*/ 88 w 1429"/>
              <a:gd name="T51" fmla="*/ 214 h 1104"/>
              <a:gd name="T52" fmla="*/ 258 w 1429"/>
              <a:gd name="T53" fmla="*/ 214 h 1104"/>
              <a:gd name="T54" fmla="*/ 258 w 1429"/>
              <a:gd name="T55" fmla="*/ 104 h 1104"/>
              <a:gd name="T56" fmla="*/ 384 w 1429"/>
              <a:gd name="T57" fmla="*/ 0 h 1104"/>
              <a:gd name="T58" fmla="*/ 1039 w 1429"/>
              <a:gd name="T59" fmla="*/ 0 h 1104"/>
              <a:gd name="T60" fmla="*/ 1165 w 1429"/>
              <a:gd name="T61" fmla="*/ 104 h 1104"/>
              <a:gd name="T62" fmla="*/ 1165 w 1429"/>
              <a:gd name="T63" fmla="*/ 214 h 1104"/>
              <a:gd name="T64" fmla="*/ 1341 w 1429"/>
              <a:gd name="T65" fmla="*/ 214 h 1104"/>
              <a:gd name="T66" fmla="*/ 1082 w 1429"/>
              <a:gd name="T67" fmla="*/ 214 h 1104"/>
              <a:gd name="T68" fmla="*/ 1082 w 1429"/>
              <a:gd name="T69" fmla="*/ 214 h 1104"/>
              <a:gd name="T70" fmla="*/ 1082 w 1429"/>
              <a:gd name="T71" fmla="*/ 104 h 1104"/>
              <a:gd name="T72" fmla="*/ 1039 w 1429"/>
              <a:gd name="T73" fmla="*/ 77 h 1104"/>
              <a:gd name="T74" fmla="*/ 384 w 1429"/>
              <a:gd name="T75" fmla="*/ 77 h 1104"/>
              <a:gd name="T76" fmla="*/ 335 w 1429"/>
              <a:gd name="T77" fmla="*/ 104 h 1104"/>
              <a:gd name="T78" fmla="*/ 335 w 1429"/>
              <a:gd name="T79" fmla="*/ 214 h 1104"/>
              <a:gd name="T80" fmla="*/ 1082 w 1429"/>
              <a:gd name="T81" fmla="*/ 214 h 1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429" h="1104">
                <a:moveTo>
                  <a:pt x="874" y="611"/>
                </a:moveTo>
                <a:cubicBezTo>
                  <a:pt x="874" y="611"/>
                  <a:pt x="874" y="611"/>
                  <a:pt x="874" y="611"/>
                </a:cubicBezTo>
                <a:cubicBezTo>
                  <a:pt x="874" y="572"/>
                  <a:pt x="874" y="572"/>
                  <a:pt x="874" y="572"/>
                </a:cubicBezTo>
                <a:cubicBezTo>
                  <a:pt x="874" y="572"/>
                  <a:pt x="874" y="572"/>
                  <a:pt x="1429" y="572"/>
                </a:cubicBezTo>
                <a:cubicBezTo>
                  <a:pt x="1429" y="572"/>
                  <a:pt x="1429" y="572"/>
                  <a:pt x="1429" y="1017"/>
                </a:cubicBezTo>
                <a:cubicBezTo>
                  <a:pt x="1429" y="1066"/>
                  <a:pt x="1390" y="1104"/>
                  <a:pt x="1341" y="1104"/>
                </a:cubicBezTo>
                <a:cubicBezTo>
                  <a:pt x="1341" y="1104"/>
                  <a:pt x="1341" y="1104"/>
                  <a:pt x="88" y="1104"/>
                </a:cubicBezTo>
                <a:cubicBezTo>
                  <a:pt x="44" y="1104"/>
                  <a:pt x="0" y="1066"/>
                  <a:pt x="0" y="1017"/>
                </a:cubicBezTo>
                <a:cubicBezTo>
                  <a:pt x="0" y="1017"/>
                  <a:pt x="0" y="1017"/>
                  <a:pt x="0" y="572"/>
                </a:cubicBezTo>
                <a:cubicBezTo>
                  <a:pt x="0" y="572"/>
                  <a:pt x="0" y="572"/>
                  <a:pt x="577" y="572"/>
                </a:cubicBezTo>
                <a:cubicBezTo>
                  <a:pt x="577" y="572"/>
                  <a:pt x="577" y="572"/>
                  <a:pt x="577" y="611"/>
                </a:cubicBezTo>
                <a:cubicBezTo>
                  <a:pt x="577" y="660"/>
                  <a:pt x="615" y="698"/>
                  <a:pt x="665" y="698"/>
                </a:cubicBezTo>
                <a:cubicBezTo>
                  <a:pt x="665" y="698"/>
                  <a:pt x="665" y="698"/>
                  <a:pt x="786" y="698"/>
                </a:cubicBezTo>
                <a:cubicBezTo>
                  <a:pt x="835" y="698"/>
                  <a:pt x="874" y="660"/>
                  <a:pt x="874" y="611"/>
                </a:cubicBezTo>
                <a:close/>
                <a:moveTo>
                  <a:pt x="1341" y="214"/>
                </a:moveTo>
                <a:cubicBezTo>
                  <a:pt x="1390" y="214"/>
                  <a:pt x="1429" y="253"/>
                  <a:pt x="1429" y="297"/>
                </a:cubicBezTo>
                <a:cubicBezTo>
                  <a:pt x="1429" y="297"/>
                  <a:pt x="1429" y="297"/>
                  <a:pt x="1429" y="528"/>
                </a:cubicBezTo>
                <a:cubicBezTo>
                  <a:pt x="1429" y="528"/>
                  <a:pt x="1429" y="528"/>
                  <a:pt x="874" y="528"/>
                </a:cubicBezTo>
                <a:cubicBezTo>
                  <a:pt x="874" y="528"/>
                  <a:pt x="874" y="528"/>
                  <a:pt x="874" y="489"/>
                </a:cubicBezTo>
                <a:cubicBezTo>
                  <a:pt x="874" y="445"/>
                  <a:pt x="835" y="407"/>
                  <a:pt x="786" y="407"/>
                </a:cubicBezTo>
                <a:cubicBezTo>
                  <a:pt x="786" y="407"/>
                  <a:pt x="786" y="407"/>
                  <a:pt x="665" y="407"/>
                </a:cubicBezTo>
                <a:cubicBezTo>
                  <a:pt x="615" y="407"/>
                  <a:pt x="577" y="445"/>
                  <a:pt x="577" y="489"/>
                </a:cubicBezTo>
                <a:cubicBezTo>
                  <a:pt x="577" y="489"/>
                  <a:pt x="577" y="489"/>
                  <a:pt x="577" y="528"/>
                </a:cubicBezTo>
                <a:cubicBezTo>
                  <a:pt x="577" y="528"/>
                  <a:pt x="577" y="528"/>
                  <a:pt x="0" y="528"/>
                </a:cubicBezTo>
                <a:cubicBezTo>
                  <a:pt x="0" y="528"/>
                  <a:pt x="0" y="528"/>
                  <a:pt x="0" y="297"/>
                </a:cubicBezTo>
                <a:cubicBezTo>
                  <a:pt x="0" y="253"/>
                  <a:pt x="44" y="214"/>
                  <a:pt x="88" y="214"/>
                </a:cubicBezTo>
                <a:cubicBezTo>
                  <a:pt x="88" y="214"/>
                  <a:pt x="88" y="214"/>
                  <a:pt x="258" y="214"/>
                </a:cubicBezTo>
                <a:cubicBezTo>
                  <a:pt x="258" y="214"/>
                  <a:pt x="258" y="214"/>
                  <a:pt x="258" y="104"/>
                </a:cubicBezTo>
                <a:cubicBezTo>
                  <a:pt x="258" y="44"/>
                  <a:pt x="313" y="0"/>
                  <a:pt x="384" y="0"/>
                </a:cubicBezTo>
                <a:cubicBezTo>
                  <a:pt x="384" y="0"/>
                  <a:pt x="384" y="0"/>
                  <a:pt x="1039" y="0"/>
                </a:cubicBezTo>
                <a:cubicBezTo>
                  <a:pt x="1110" y="0"/>
                  <a:pt x="1165" y="44"/>
                  <a:pt x="1165" y="104"/>
                </a:cubicBezTo>
                <a:cubicBezTo>
                  <a:pt x="1165" y="104"/>
                  <a:pt x="1165" y="104"/>
                  <a:pt x="1165" y="214"/>
                </a:cubicBezTo>
                <a:cubicBezTo>
                  <a:pt x="1165" y="214"/>
                  <a:pt x="1165" y="214"/>
                  <a:pt x="1341" y="214"/>
                </a:cubicBezTo>
                <a:close/>
                <a:moveTo>
                  <a:pt x="1082" y="214"/>
                </a:moveTo>
                <a:cubicBezTo>
                  <a:pt x="1082" y="214"/>
                  <a:pt x="1082" y="214"/>
                  <a:pt x="1082" y="214"/>
                </a:cubicBezTo>
                <a:cubicBezTo>
                  <a:pt x="1082" y="104"/>
                  <a:pt x="1082" y="104"/>
                  <a:pt x="1082" y="104"/>
                </a:cubicBezTo>
                <a:cubicBezTo>
                  <a:pt x="1082" y="93"/>
                  <a:pt x="1066" y="77"/>
                  <a:pt x="1039" y="77"/>
                </a:cubicBezTo>
                <a:cubicBezTo>
                  <a:pt x="1039" y="77"/>
                  <a:pt x="1039" y="77"/>
                  <a:pt x="384" y="77"/>
                </a:cubicBezTo>
                <a:cubicBezTo>
                  <a:pt x="352" y="77"/>
                  <a:pt x="335" y="93"/>
                  <a:pt x="335" y="104"/>
                </a:cubicBezTo>
                <a:cubicBezTo>
                  <a:pt x="335" y="104"/>
                  <a:pt x="335" y="104"/>
                  <a:pt x="335" y="214"/>
                </a:cubicBezTo>
                <a:cubicBezTo>
                  <a:pt x="335" y="214"/>
                  <a:pt x="335" y="214"/>
                  <a:pt x="1082" y="214"/>
                </a:cubicBezTo>
                <a:close/>
              </a:path>
            </a:pathLst>
          </a:custGeom>
          <a:solidFill>
            <a:srgbClr val="8CC600"/>
          </a:solidFill>
          <a:ln>
            <a:noFill/>
          </a:ln>
          <a:extLst/>
        </p:spPr>
        <p:txBody>
          <a:bodyPr vert="horz" wrap="square" lIns="91403" tIns="45701" rIns="91403" bIns="45701" numCol="1" anchor="t" anchorCtr="0" compatLnSpc="1">
            <a:prstTxWarp prst="textNoShape">
              <a:avLst/>
            </a:prstTxWarp>
          </a:bodyPr>
          <a:lstStyle/>
          <a:p>
            <a:pPr defTabSz="1218504">
              <a:defRPr/>
            </a:pPr>
            <a:endParaRPr lang="en-US" sz="2399" kern="0">
              <a:solidFill>
                <a:srgbClr val="292929"/>
              </a:solidFill>
              <a:latin typeface="Segoe UI"/>
            </a:endParaRPr>
          </a:p>
        </p:txBody>
      </p:sp>
      <p:sp>
        <p:nvSpPr>
          <p:cNvPr id="67" name="Right Arrow 66"/>
          <p:cNvSpPr/>
          <p:nvPr/>
        </p:nvSpPr>
        <p:spPr bwMode="auto">
          <a:xfrm>
            <a:off x="6876140" y="5777626"/>
            <a:ext cx="500884" cy="396935"/>
          </a:xfrm>
          <a:prstGeom prst="rightArrow">
            <a:avLst/>
          </a:prstGeom>
          <a:solidFill>
            <a:srgbClr val="1D4380"/>
          </a:solidFill>
          <a:ln w="952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799" kern="0" dirty="0">
              <a:gradFill>
                <a:gsLst>
                  <a:gs pos="0">
                    <a:srgbClr val="FFFFFF"/>
                  </a:gs>
                  <a:gs pos="100000">
                    <a:srgbClr val="FFFFFF"/>
                  </a:gs>
                </a:gsLst>
                <a:lin ang="5400000" scaled="0"/>
              </a:gradFill>
              <a:latin typeface="Segoe UI"/>
            </a:endParaRPr>
          </a:p>
        </p:txBody>
      </p:sp>
      <p:sp>
        <p:nvSpPr>
          <p:cNvPr id="69" name="Rectangle 68"/>
          <p:cNvSpPr/>
          <p:nvPr/>
        </p:nvSpPr>
        <p:spPr bwMode="auto">
          <a:xfrm>
            <a:off x="6023217" y="2022526"/>
            <a:ext cx="2285080" cy="999058"/>
          </a:xfrm>
          <a:prstGeom prst="rect">
            <a:avLst/>
          </a:prstGeom>
          <a:solidFill>
            <a:srgbClr val="00AEEF"/>
          </a:solidFill>
          <a:ln w="952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r>
              <a:rPr lang="en-US" sz="2799" kern="0" dirty="0">
                <a:gradFill>
                  <a:gsLst>
                    <a:gs pos="0">
                      <a:srgbClr val="FFFFFF"/>
                    </a:gs>
                    <a:gs pos="100000">
                      <a:srgbClr val="FFFFFF"/>
                    </a:gs>
                  </a:gsLst>
                  <a:lin ang="5400000" scaled="0"/>
                </a:gradFill>
                <a:latin typeface="Segoe UI"/>
              </a:rPr>
              <a:t>Controller</a:t>
            </a:r>
          </a:p>
        </p:txBody>
      </p:sp>
      <p:sp>
        <p:nvSpPr>
          <p:cNvPr id="72" name="Rectangle 71"/>
          <p:cNvSpPr/>
          <p:nvPr/>
        </p:nvSpPr>
        <p:spPr bwMode="auto">
          <a:xfrm>
            <a:off x="6023217" y="4301314"/>
            <a:ext cx="2285080" cy="999058"/>
          </a:xfrm>
          <a:prstGeom prst="rect">
            <a:avLst/>
          </a:prstGeom>
          <a:solidFill>
            <a:srgbClr val="00AEEF"/>
          </a:solidFill>
          <a:ln w="952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r>
              <a:rPr lang="en-US" sz="2799" kern="0" dirty="0">
                <a:gradFill>
                  <a:gsLst>
                    <a:gs pos="0">
                      <a:srgbClr val="FFFFFF"/>
                    </a:gs>
                    <a:gs pos="100000">
                      <a:srgbClr val="FFFFFF"/>
                    </a:gs>
                  </a:gsLst>
                  <a:lin ang="5400000" scaled="0"/>
                </a:gradFill>
                <a:latin typeface="Segoe UI"/>
              </a:rPr>
              <a:t>View</a:t>
            </a:r>
          </a:p>
        </p:txBody>
      </p:sp>
      <p:sp>
        <p:nvSpPr>
          <p:cNvPr id="74" name="Right Arrow 73"/>
          <p:cNvSpPr/>
          <p:nvPr/>
        </p:nvSpPr>
        <p:spPr bwMode="auto">
          <a:xfrm>
            <a:off x="3018956" y="2022528"/>
            <a:ext cx="2285080" cy="999057"/>
          </a:xfrm>
          <a:prstGeom prst="rightArrow">
            <a:avLst/>
          </a:prstGeom>
          <a:solidFill>
            <a:srgbClr val="1D4380"/>
          </a:solidFill>
          <a:ln w="952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r>
              <a:rPr lang="en-US" sz="2799" kern="0" dirty="0">
                <a:gradFill>
                  <a:gsLst>
                    <a:gs pos="0">
                      <a:srgbClr val="FFFFFF"/>
                    </a:gs>
                    <a:gs pos="100000">
                      <a:srgbClr val="FFFFFF"/>
                    </a:gs>
                  </a:gsLst>
                  <a:lin ang="5400000" scaled="0"/>
                </a:gradFill>
                <a:latin typeface="Segoe UI"/>
              </a:rPr>
              <a:t>Request</a:t>
            </a:r>
          </a:p>
        </p:txBody>
      </p:sp>
      <p:sp>
        <p:nvSpPr>
          <p:cNvPr id="76" name="Left Arrow 75"/>
          <p:cNvSpPr/>
          <p:nvPr/>
        </p:nvSpPr>
        <p:spPr bwMode="auto">
          <a:xfrm>
            <a:off x="3018956" y="4294231"/>
            <a:ext cx="2285080" cy="999057"/>
          </a:xfrm>
          <a:prstGeom prst="leftArrow">
            <a:avLst/>
          </a:prstGeom>
          <a:solidFill>
            <a:srgbClr val="1D4380"/>
          </a:solidFill>
          <a:ln w="952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r>
              <a:rPr lang="en-US" sz="2799" kern="0" dirty="0">
                <a:gradFill>
                  <a:gsLst>
                    <a:gs pos="0">
                      <a:srgbClr val="FFFFFF"/>
                    </a:gs>
                    <a:gs pos="100000">
                      <a:srgbClr val="FFFFFF"/>
                    </a:gs>
                  </a:gsLst>
                  <a:lin ang="5400000" scaled="0"/>
                </a:gradFill>
                <a:latin typeface="Segoe UI"/>
              </a:rPr>
              <a:t>Response</a:t>
            </a:r>
          </a:p>
        </p:txBody>
      </p:sp>
      <p:sp>
        <p:nvSpPr>
          <p:cNvPr id="78" name="Content Placeholder 2"/>
          <p:cNvSpPr txBox="1">
            <a:spLocks/>
          </p:cNvSpPr>
          <p:nvPr/>
        </p:nvSpPr>
        <p:spPr>
          <a:xfrm>
            <a:off x="7696183" y="3543014"/>
            <a:ext cx="1142540" cy="396791"/>
          </a:xfrm>
          <a:prstGeom prst="rect">
            <a:avLst/>
          </a:prstGeom>
        </p:spPr>
        <p:txBody>
          <a:bodyPr vert="horz" wrap="square" lIns="0" tIns="0" rIns="0" bIns="0" rtlCol="0">
            <a:noAutofit/>
          </a:bodyP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685593">
              <a:spcBef>
                <a:spcPts val="1200"/>
              </a:spcBef>
              <a:buNone/>
              <a:defRPr/>
            </a:pPr>
            <a:r>
              <a:rPr lang="en-US" sz="2399" dirty="0">
                <a:solidFill>
                  <a:srgbClr val="00AEEF"/>
                </a:solidFill>
                <a:latin typeface="Segoe UI"/>
              </a:rPr>
              <a:t>Model</a:t>
            </a:r>
          </a:p>
        </p:txBody>
      </p:sp>
      <p:sp>
        <p:nvSpPr>
          <p:cNvPr id="3" name="TextBox 2"/>
          <p:cNvSpPr txBox="1"/>
          <p:nvPr/>
        </p:nvSpPr>
        <p:spPr>
          <a:xfrm>
            <a:off x="7377024" y="5468466"/>
            <a:ext cx="1146007" cy="1033585"/>
          </a:xfrm>
          <a:prstGeom prst="rect">
            <a:avLst/>
          </a:prstGeom>
          <a:noFill/>
        </p:spPr>
        <p:txBody>
          <a:bodyPr wrap="none" rtlCol="0">
            <a:spAutoFit/>
          </a:bodyPr>
          <a:lstStyle/>
          <a:p>
            <a:r>
              <a:rPr lang="en-US" sz="5997" dirty="0">
                <a:solidFill>
                  <a:srgbClr val="8CC600"/>
                </a:solidFill>
                <a:latin typeface="Segoe UI Symbol" panose="020B0502040204020203" pitchFamily="34" charset="0"/>
                <a:ea typeface="Segoe UI Symbol" panose="020B0502040204020203" pitchFamily="34" charset="0"/>
              </a:rPr>
              <a:t></a:t>
            </a:r>
            <a:endParaRPr lang="en-US" sz="2399" dirty="0">
              <a:solidFill>
                <a:srgbClr val="8CC600"/>
              </a:solidFill>
              <a:latin typeface="Segoe UI Symbol" panose="020B0502040204020203" pitchFamily="34" charset="0"/>
              <a:ea typeface="Segoe UI Symbol" panose="020B0502040204020203" pitchFamily="34" charset="0"/>
            </a:endParaRPr>
          </a:p>
        </p:txBody>
      </p:sp>
      <p:sp>
        <p:nvSpPr>
          <p:cNvPr id="80" name="TextBox 79"/>
          <p:cNvSpPr txBox="1"/>
          <p:nvPr/>
        </p:nvSpPr>
        <p:spPr>
          <a:xfrm>
            <a:off x="3720242" y="3480119"/>
            <a:ext cx="1146007" cy="1033585"/>
          </a:xfrm>
          <a:prstGeom prst="rect">
            <a:avLst/>
          </a:prstGeom>
          <a:noFill/>
        </p:spPr>
        <p:txBody>
          <a:bodyPr wrap="none" rtlCol="0">
            <a:spAutoFit/>
          </a:bodyPr>
          <a:lstStyle/>
          <a:p>
            <a:r>
              <a:rPr lang="en-US" sz="5997" dirty="0">
                <a:solidFill>
                  <a:srgbClr val="8CC600"/>
                </a:solidFill>
                <a:latin typeface="Segoe UI Symbol" panose="020B0502040204020203" pitchFamily="34" charset="0"/>
                <a:ea typeface="Segoe UI Symbol" panose="020B0502040204020203" pitchFamily="34" charset="0"/>
              </a:rPr>
              <a:t></a:t>
            </a:r>
            <a:endParaRPr lang="en-US" sz="2399" dirty="0">
              <a:solidFill>
                <a:srgbClr val="8CC600"/>
              </a:solidFill>
              <a:latin typeface="Segoe UI Symbol" panose="020B0502040204020203" pitchFamily="34" charset="0"/>
              <a:ea typeface="Segoe UI Symbol" panose="020B0502040204020203" pitchFamily="34" charset="0"/>
            </a:endParaRPr>
          </a:p>
        </p:txBody>
      </p:sp>
      <p:sp>
        <p:nvSpPr>
          <p:cNvPr id="79" name="TextBox 78"/>
          <p:cNvSpPr txBox="1"/>
          <p:nvPr/>
        </p:nvSpPr>
        <p:spPr>
          <a:xfrm>
            <a:off x="4125795" y="3741409"/>
            <a:ext cx="949582" cy="845404"/>
          </a:xfrm>
          <a:prstGeom prst="rect">
            <a:avLst/>
          </a:prstGeom>
          <a:noFill/>
        </p:spPr>
        <p:txBody>
          <a:bodyPr wrap="square" rtlCol="0">
            <a:spAutoFit/>
          </a:bodyPr>
          <a:lstStyle/>
          <a:p>
            <a:r>
              <a:rPr lang="en-US" sz="4799" dirty="0">
                <a:solidFill>
                  <a:srgbClr val="00AEEF"/>
                </a:solidFill>
                <a:latin typeface="Segoe UI Symbol" panose="020B0502040204020203" pitchFamily="34" charset="0"/>
                <a:ea typeface="Segoe UI Symbol" panose="020B0502040204020203" pitchFamily="34" charset="0"/>
              </a:rPr>
              <a:t></a:t>
            </a:r>
            <a:endParaRPr lang="en-US" sz="1799" dirty="0">
              <a:solidFill>
                <a:srgbClr val="00AEEF"/>
              </a:solidFill>
              <a:latin typeface="Segoe UI Symbol" panose="020B0502040204020203" pitchFamily="34" charset="0"/>
              <a:ea typeface="Segoe UI Symbol" panose="020B0502040204020203" pitchFamily="34" charset="0"/>
            </a:endParaRPr>
          </a:p>
        </p:txBody>
      </p:sp>
    </p:spTree>
    <p:extLst>
      <p:ext uri="{BB962C8B-B14F-4D97-AF65-F5344CB8AC3E}">
        <p14:creationId xmlns:p14="http://schemas.microsoft.com/office/powerpoint/2010/main" val="30044716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60"/>
                                        </p:tgtEl>
                                        <p:attrNameLst>
                                          <p:attrName>style.visibility</p:attrName>
                                        </p:attrNameLst>
                                      </p:cBhvr>
                                      <p:to>
                                        <p:strVal val="hidden"/>
                                      </p:to>
                                    </p:set>
                                  </p:childTnLst>
                                </p:cTn>
                              </p:par>
                              <p:par>
                                <p:cTn id="7" presetID="1" presetClass="entr" presetSubtype="0" fill="hold" grpId="0" nodeType="withEffect">
                                  <p:stCondLst>
                                    <p:cond delay="0"/>
                                  </p:stCondLst>
                                  <p:childTnLst>
                                    <p:set>
                                      <p:cBhvr>
                                        <p:cTn id="8" dur="1" fill="hold">
                                          <p:stCondLst>
                                            <p:cond delay="0"/>
                                          </p:stCondLst>
                                        </p:cTn>
                                        <p:tgtEl>
                                          <p:spTgt spid="7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7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8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p:bldP spid="62" grpId="0" animBg="1"/>
      <p:bldP spid="63" grpId="0" animBg="1"/>
      <p:bldP spid="66" grpId="0" animBg="1"/>
      <p:bldP spid="67" grpId="0" animBg="1"/>
      <p:bldP spid="69" grpId="0" animBg="1"/>
      <p:bldP spid="72" grpId="0" animBg="1"/>
      <p:bldP spid="74" grpId="0" animBg="1"/>
      <p:bldP spid="76" grpId="0" animBg="1"/>
      <p:bldP spid="78" grpId="0"/>
      <p:bldP spid="3" grpId="0"/>
      <p:bldP spid="80" grpId="0"/>
      <p:bldP spid="7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Autofit/>
          </a:bodyPr>
          <a:lstStyle/>
          <a:p>
            <a:r>
              <a:rPr lang="en-US" sz="4799" dirty="0">
                <a:solidFill>
                  <a:schemeClr val="bg1"/>
                </a:solidFill>
              </a:rPr>
              <a:t>Web APIs</a:t>
            </a:r>
          </a:p>
        </p:txBody>
      </p:sp>
      <p:sp>
        <p:nvSpPr>
          <p:cNvPr id="4" name="Rectangle 3"/>
          <p:cNvSpPr/>
          <p:nvPr/>
        </p:nvSpPr>
        <p:spPr bwMode="gray">
          <a:xfrm>
            <a:off x="1038035" y="2783040"/>
            <a:ext cx="2742486" cy="1982061"/>
          </a:xfrm>
          <a:prstGeom prst="rect">
            <a:avLst/>
          </a:prstGeom>
          <a:solidFill>
            <a:srgbClr val="1D4380"/>
          </a:solidFill>
          <a:ln w="9525" cap="flat" cmpd="sng" algn="ctr">
            <a:noFill/>
            <a:prstDash val="solid"/>
            <a:headEnd type="none" w="med" len="med"/>
            <a:tailEnd type="none" w="med" len="med"/>
          </a:ln>
          <a:effectLst/>
        </p:spPr>
        <p:txBody>
          <a:bodyPr rot="0" spcFirstLastPara="0" vertOverflow="overflow" horzOverflow="overflow" vert="horz" wrap="square" lIns="45700" tIns="45700" rIns="45700" bIns="45700" numCol="1" spcCol="0" rtlCol="0" fromWordArt="0" anchor="ctr" anchorCtr="0" forceAA="0" compatLnSpc="1">
            <a:prstTxWarp prst="textNoShape">
              <a:avLst/>
            </a:prstTxWarp>
            <a:noAutofit/>
          </a:bodyPr>
          <a:lstStyle/>
          <a:p>
            <a:pPr algn="ctr" defTabSz="913612" fontAlgn="base">
              <a:spcBef>
                <a:spcPct val="0"/>
              </a:spcBef>
              <a:spcAft>
                <a:spcPct val="0"/>
              </a:spcAft>
              <a:defRPr/>
            </a:pPr>
            <a:r>
              <a:rPr lang="en-US" sz="5397" b="1"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rPr>
              <a:t>MVC App</a:t>
            </a:r>
            <a:endParaRPr lang="en-US" sz="5397"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endParaRPr>
          </a:p>
        </p:txBody>
      </p:sp>
      <p:sp>
        <p:nvSpPr>
          <p:cNvPr id="5" name="Rectangle 4"/>
          <p:cNvSpPr/>
          <p:nvPr/>
        </p:nvSpPr>
        <p:spPr bwMode="gray">
          <a:xfrm>
            <a:off x="8403686" y="2906607"/>
            <a:ext cx="2742486" cy="1734925"/>
          </a:xfrm>
          <a:prstGeom prst="rect">
            <a:avLst/>
          </a:prstGeom>
          <a:solidFill>
            <a:srgbClr val="80B940"/>
          </a:solidFill>
          <a:ln w="9525" cap="flat" cmpd="sng" algn="ctr">
            <a:noFill/>
            <a:prstDash val="solid"/>
            <a:headEnd type="none" w="med" len="med"/>
            <a:tailEnd type="none" w="med" len="med"/>
          </a:ln>
          <a:effectLst/>
        </p:spPr>
        <p:txBody>
          <a:bodyPr rot="0" spcFirstLastPara="0" vertOverflow="overflow" horzOverflow="overflow" vert="horz" wrap="square" lIns="45700" tIns="45700" rIns="45700" bIns="45700" numCol="1" spcCol="0" rtlCol="0" fromWordArt="0" anchor="ctr" anchorCtr="0" forceAA="0" compatLnSpc="1">
            <a:prstTxWarp prst="textNoShape">
              <a:avLst/>
            </a:prstTxWarp>
            <a:noAutofit/>
          </a:bodyPr>
          <a:lstStyle/>
          <a:p>
            <a:pPr algn="ctr" defTabSz="913612" fontAlgn="base">
              <a:spcBef>
                <a:spcPct val="0"/>
              </a:spcBef>
              <a:spcAft>
                <a:spcPct val="0"/>
              </a:spcAft>
              <a:defRPr/>
            </a:pPr>
            <a:r>
              <a:rPr lang="en-US" sz="5398" b="1"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rPr>
              <a:t>HTML5 App</a:t>
            </a:r>
            <a:endParaRPr lang="en-US" sz="5398"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endParaRPr>
          </a:p>
        </p:txBody>
      </p:sp>
      <p:sp>
        <p:nvSpPr>
          <p:cNvPr id="6" name="Rectangle 5"/>
          <p:cNvSpPr/>
          <p:nvPr/>
        </p:nvSpPr>
        <p:spPr bwMode="gray">
          <a:xfrm>
            <a:off x="4965594" y="1197052"/>
            <a:ext cx="2255717" cy="1527748"/>
          </a:xfrm>
          <a:prstGeom prst="rect">
            <a:avLst/>
          </a:prstGeom>
          <a:solidFill>
            <a:srgbClr val="46B4B2"/>
          </a:solidFill>
          <a:ln w="9525" cap="flat" cmpd="sng" algn="ctr">
            <a:noFill/>
            <a:prstDash val="solid"/>
            <a:headEnd type="none" w="med" len="med"/>
            <a:tailEnd type="none" w="med" len="med"/>
          </a:ln>
          <a:effectLst/>
        </p:spPr>
        <p:txBody>
          <a:bodyPr rot="0" spcFirstLastPara="0" vertOverflow="overflow" horzOverflow="overflow" vert="horz" wrap="square" lIns="45700" tIns="45700" rIns="45700" bIns="45700" numCol="1" spcCol="0" rtlCol="0" fromWordArt="0" anchor="ctr" anchorCtr="0" forceAA="0" compatLnSpc="1">
            <a:prstTxWarp prst="textNoShape">
              <a:avLst/>
            </a:prstTxWarp>
            <a:noAutofit/>
          </a:bodyPr>
          <a:lstStyle/>
          <a:p>
            <a:pPr algn="ctr" defTabSz="913612" fontAlgn="base">
              <a:spcBef>
                <a:spcPct val="0"/>
              </a:spcBef>
              <a:spcAft>
                <a:spcPct val="0"/>
              </a:spcAft>
              <a:defRPr/>
            </a:pPr>
            <a:r>
              <a:rPr lang="en-US" sz="5397" b="1"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rPr>
              <a:t>Web API</a:t>
            </a:r>
            <a:endParaRPr lang="en-US" sz="5397"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endParaRPr>
          </a:p>
        </p:txBody>
      </p:sp>
      <p:sp>
        <p:nvSpPr>
          <p:cNvPr id="8" name="Right Arrow 7"/>
          <p:cNvSpPr/>
          <p:nvPr/>
        </p:nvSpPr>
        <p:spPr>
          <a:xfrm rot="5400000">
            <a:off x="5603027" y="3610549"/>
            <a:ext cx="978153" cy="484506"/>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1799"/>
          </a:p>
        </p:txBody>
      </p:sp>
      <p:sp>
        <p:nvSpPr>
          <p:cNvPr id="9" name="Right Arrow 8"/>
          <p:cNvSpPr/>
          <p:nvPr/>
        </p:nvSpPr>
        <p:spPr>
          <a:xfrm rot="7669378">
            <a:off x="4078822" y="3075668"/>
            <a:ext cx="978153" cy="484506"/>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1799"/>
          </a:p>
        </p:txBody>
      </p:sp>
      <p:sp>
        <p:nvSpPr>
          <p:cNvPr id="10" name="Right Arrow 9"/>
          <p:cNvSpPr/>
          <p:nvPr/>
        </p:nvSpPr>
        <p:spPr>
          <a:xfrm rot="2206537">
            <a:off x="6974269" y="3121472"/>
            <a:ext cx="978153" cy="484506"/>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1799"/>
          </a:p>
        </p:txBody>
      </p:sp>
      <p:sp>
        <p:nvSpPr>
          <p:cNvPr id="16" name="Rectangle 15"/>
          <p:cNvSpPr/>
          <p:nvPr/>
        </p:nvSpPr>
        <p:spPr bwMode="gray">
          <a:xfrm>
            <a:off x="4720861" y="4568130"/>
            <a:ext cx="2742486" cy="1982061"/>
          </a:xfrm>
          <a:prstGeom prst="rect">
            <a:avLst/>
          </a:prstGeom>
          <a:solidFill>
            <a:srgbClr val="E98620"/>
          </a:solidFill>
          <a:ln w="9525" cap="flat" cmpd="sng" algn="ctr">
            <a:noFill/>
            <a:prstDash val="solid"/>
            <a:headEnd type="none" w="med" len="med"/>
            <a:tailEnd type="none" w="med" len="med"/>
          </a:ln>
          <a:effectLst/>
        </p:spPr>
        <p:txBody>
          <a:bodyPr rot="0" spcFirstLastPara="0" vertOverflow="overflow" horzOverflow="overflow" vert="horz" wrap="square" lIns="45700" tIns="45700" rIns="45700" bIns="45700" numCol="1" spcCol="0" rtlCol="0" fromWordArt="0" anchor="ctr" anchorCtr="0" forceAA="0" compatLnSpc="1">
            <a:prstTxWarp prst="textNoShape">
              <a:avLst/>
            </a:prstTxWarp>
            <a:noAutofit/>
          </a:bodyPr>
          <a:lstStyle/>
          <a:p>
            <a:pPr algn="ctr" defTabSz="913612" fontAlgn="base">
              <a:spcBef>
                <a:spcPct val="0"/>
              </a:spcBef>
              <a:spcAft>
                <a:spcPct val="0"/>
              </a:spcAft>
              <a:defRPr/>
            </a:pPr>
            <a:r>
              <a:rPr lang="en-US" sz="5397" b="1"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rPr>
              <a:t>Mobile App</a:t>
            </a:r>
            <a:endParaRPr lang="en-US" sz="5397"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endParaRPr>
          </a:p>
        </p:txBody>
      </p:sp>
    </p:spTree>
    <p:extLst>
      <p:ext uri="{BB962C8B-B14F-4D97-AF65-F5344CB8AC3E}">
        <p14:creationId xmlns:p14="http://schemas.microsoft.com/office/powerpoint/2010/main" val="39343085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1487" y="1174534"/>
            <a:ext cx="11728964" cy="5115824"/>
          </a:xfrm>
        </p:spPr>
        <p:txBody>
          <a:bodyPr/>
          <a:lstStyle/>
          <a:p>
            <a:pPr>
              <a:buFont typeface="Arial" panose="020B0604020202020204" pitchFamily="34" charset="0"/>
              <a:buChar char="•"/>
            </a:pPr>
            <a:r>
              <a:rPr lang="es-AR" dirty="0"/>
              <a:t>.NET Core </a:t>
            </a:r>
            <a:r>
              <a:rPr lang="en-US" dirty="0"/>
              <a:t>offers providers for Data Access on different platforms</a:t>
            </a:r>
            <a:r>
              <a:rPr lang="es-AR" dirty="0"/>
              <a:t>:</a:t>
            </a:r>
          </a:p>
          <a:p>
            <a:pPr lvl="1">
              <a:buFont typeface="Arial" panose="020B0604020202020204" pitchFamily="34" charset="0"/>
              <a:buChar char="•"/>
            </a:pPr>
            <a:r>
              <a:rPr lang="es-AR" sz="2799" dirty="0"/>
              <a:t>SQL Server / Azure SQL </a:t>
            </a:r>
            <a:r>
              <a:rPr lang="es-AR" sz="2799" dirty="0" err="1"/>
              <a:t>Database</a:t>
            </a:r>
            <a:endParaRPr lang="es-AR" sz="2799" dirty="0"/>
          </a:p>
          <a:p>
            <a:pPr lvl="1">
              <a:buFont typeface="Arial" panose="020B0604020202020204" pitchFamily="34" charset="0"/>
              <a:buChar char="•"/>
            </a:pPr>
            <a:r>
              <a:rPr lang="es-AR" sz="2799" dirty="0"/>
              <a:t>PostgreSQL</a:t>
            </a:r>
          </a:p>
          <a:p>
            <a:pPr lvl="1">
              <a:buFont typeface="Arial" panose="020B0604020202020204" pitchFamily="34" charset="0"/>
              <a:buChar char="•"/>
            </a:pPr>
            <a:r>
              <a:rPr lang="en-US" sz="2799" dirty="0"/>
              <a:t>SQLite</a:t>
            </a:r>
          </a:p>
          <a:p>
            <a:pPr lvl="1">
              <a:buFont typeface="Arial" panose="020B0604020202020204" pitchFamily="34" charset="0"/>
              <a:buChar char="•"/>
            </a:pPr>
            <a:r>
              <a:rPr lang="en-US" sz="2799" dirty="0"/>
              <a:t>MySQL</a:t>
            </a:r>
            <a:endParaRPr lang="es-AR" sz="2799" dirty="0"/>
          </a:p>
          <a:p>
            <a:pPr marL="0" indent="0">
              <a:buNone/>
            </a:pPr>
            <a:endParaRPr lang="es-AR" dirty="0"/>
          </a:p>
          <a:p>
            <a:pPr>
              <a:buFont typeface="Arial" panose="020B0604020202020204" pitchFamily="34" charset="0"/>
              <a:buChar char="•"/>
            </a:pPr>
            <a:r>
              <a:rPr lang="en-US" sz="2400" dirty="0"/>
              <a:t>No changes to the data access code</a:t>
            </a:r>
            <a:endParaRPr lang="es-AR" sz="2399" dirty="0"/>
          </a:p>
          <a:p>
            <a:pPr lvl="1">
              <a:buFont typeface="Arial" panose="020B0604020202020204" pitchFamily="34" charset="0"/>
              <a:buChar char="•"/>
            </a:pPr>
            <a:r>
              <a:rPr lang="es-AR" sz="1400" dirty="0"/>
              <a:t>ADO.NET</a:t>
            </a:r>
          </a:p>
          <a:p>
            <a:pPr lvl="1">
              <a:buFont typeface="Arial" panose="020B0604020202020204" pitchFamily="34" charset="0"/>
              <a:buChar char="•"/>
            </a:pPr>
            <a:r>
              <a:rPr lang="es-AR" sz="1400" dirty="0" err="1"/>
              <a:t>Entity</a:t>
            </a:r>
            <a:r>
              <a:rPr lang="es-AR" sz="1400" dirty="0"/>
              <a:t> Framework</a:t>
            </a:r>
          </a:p>
          <a:p>
            <a:pPr>
              <a:buFont typeface="Arial" panose="020B0604020202020204" pitchFamily="34" charset="0"/>
              <a:buChar char="•"/>
            </a:pPr>
            <a:r>
              <a:rPr lang="es-AR" sz="2399" dirty="0"/>
              <a:t>No data </a:t>
            </a:r>
            <a:r>
              <a:rPr lang="es-AR" sz="2399" dirty="0" err="1"/>
              <a:t>migration</a:t>
            </a:r>
            <a:r>
              <a:rPr lang="es-AR" sz="2399" dirty="0"/>
              <a:t> </a:t>
            </a:r>
            <a:r>
              <a:rPr lang="es-AR" sz="2399" dirty="0" err="1"/>
              <a:t>needed</a:t>
            </a:r>
            <a:endParaRPr lang="es-AR" sz="2399" dirty="0"/>
          </a:p>
        </p:txBody>
      </p:sp>
      <p:sp>
        <p:nvSpPr>
          <p:cNvPr id="3" name="Title 2"/>
          <p:cNvSpPr>
            <a:spLocks noGrp="1"/>
          </p:cNvSpPr>
          <p:nvPr>
            <p:ph type="title"/>
          </p:nvPr>
        </p:nvSpPr>
        <p:spPr/>
        <p:txBody>
          <a:bodyPr/>
          <a:lstStyle/>
          <a:p>
            <a:r>
              <a:rPr lang="es-AR" dirty="0"/>
              <a:t>Data Access</a:t>
            </a:r>
          </a:p>
        </p:txBody>
      </p:sp>
      <p:pic>
        <p:nvPicPr>
          <p:cNvPr id="11" name="Picture 6" descr="\\MAGNUM\Projects\Microsoft\Cloud Power FY12\Design\ICONS_PNG\Cloud.png"/>
          <p:cNvPicPr>
            <a:picLocks noChangeAspect="1" noChangeArrowheads="1"/>
          </p:cNvPicPr>
          <p:nvPr/>
        </p:nvPicPr>
        <p:blipFill>
          <a:blip r:embed="rId2" cstate="print">
            <a:duotone>
              <a:prstClr val="black"/>
              <a:schemeClr val="tx2">
                <a:tint val="45000"/>
                <a:satMod val="400000"/>
              </a:schemeClr>
            </a:duotone>
          </a:blip>
          <a:srcRect/>
          <a:stretch>
            <a:fillRect/>
          </a:stretch>
        </p:blipFill>
        <p:spPr bwMode="auto">
          <a:xfrm>
            <a:off x="6611691" y="1674017"/>
            <a:ext cx="3079856" cy="3079856"/>
          </a:xfrm>
          <a:prstGeom prst="rect">
            <a:avLst/>
          </a:prstGeom>
          <a:noFill/>
        </p:spPr>
      </p:pic>
      <p:sp>
        <p:nvSpPr>
          <p:cNvPr id="4" name="Flowchart: Magnetic Disk 3"/>
          <p:cNvSpPr>
            <a:spLocks noChangeAspect="1"/>
          </p:cNvSpPr>
          <p:nvPr/>
        </p:nvSpPr>
        <p:spPr bwMode="auto">
          <a:xfrm>
            <a:off x="7484630" y="2770448"/>
            <a:ext cx="1323878" cy="886998"/>
          </a:xfrm>
          <a:prstGeom prst="flowChartMagneticDisk">
            <a:avLst/>
          </a:prstGeom>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lIns="89596" tIns="89596" rIns="33602" bIns="33602" rtlCol="0" anchor="ctr" anchorCtr="0"/>
          <a:lstStyle/>
          <a:p>
            <a:pPr algn="ctr" defTabSz="913577"/>
            <a:r>
              <a:rPr lang="es-AR" sz="1763" dirty="0" err="1">
                <a:gradFill>
                  <a:gsLst>
                    <a:gs pos="0">
                      <a:srgbClr val="FFFFFF"/>
                    </a:gs>
                    <a:gs pos="100000">
                      <a:srgbClr val="FFFFFF"/>
                    </a:gs>
                  </a:gsLst>
                  <a:lin ang="5400000" scaled="0"/>
                </a:gradFill>
                <a:latin typeface="Segoe UI"/>
                <a:ea typeface="Segoe UI" pitchFamily="34" charset="0"/>
                <a:cs typeface="Segoe UI" pitchFamily="34" charset="0"/>
              </a:rPr>
              <a:t>Azure</a:t>
            </a:r>
            <a:r>
              <a:rPr lang="es-AR" sz="1763" dirty="0">
                <a:gradFill>
                  <a:gsLst>
                    <a:gs pos="0">
                      <a:srgbClr val="FFFFFF"/>
                    </a:gs>
                    <a:gs pos="100000">
                      <a:srgbClr val="FFFFFF"/>
                    </a:gs>
                  </a:gsLst>
                  <a:lin ang="5400000" scaled="0"/>
                </a:gradFill>
                <a:latin typeface="Segoe UI"/>
                <a:ea typeface="Segoe UI" pitchFamily="34" charset="0"/>
                <a:cs typeface="Segoe UI" pitchFamily="34" charset="0"/>
              </a:rPr>
              <a:t> SQL </a:t>
            </a:r>
            <a:r>
              <a:rPr lang="es-AR" sz="1763" dirty="0" err="1">
                <a:gradFill>
                  <a:gsLst>
                    <a:gs pos="0">
                      <a:srgbClr val="FFFFFF"/>
                    </a:gs>
                    <a:gs pos="100000">
                      <a:srgbClr val="FFFFFF"/>
                    </a:gs>
                  </a:gsLst>
                  <a:lin ang="5400000" scaled="0"/>
                </a:gradFill>
                <a:latin typeface="Segoe UI"/>
                <a:ea typeface="Segoe UI" pitchFamily="34" charset="0"/>
                <a:cs typeface="Segoe UI" pitchFamily="34" charset="0"/>
              </a:rPr>
              <a:t>Database</a:t>
            </a:r>
            <a:endParaRPr lang="es-AR" sz="1763" dirty="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2" name="Picture 2" descr="\\MAGNUM\Projects\Microsoft\Cloud Power FY12\Design\ICONS_PNG\Tower.png"/>
          <p:cNvPicPr>
            <a:picLocks noChangeAspect="1" noChangeArrowheads="1"/>
          </p:cNvPicPr>
          <p:nvPr/>
        </p:nvPicPr>
        <p:blipFill>
          <a:blip r:embed="rId3" cstate="print">
            <a:duotone>
              <a:prstClr val="black"/>
              <a:schemeClr val="tx2">
                <a:tint val="45000"/>
                <a:satMod val="400000"/>
              </a:schemeClr>
            </a:duotone>
          </a:blip>
          <a:stretch>
            <a:fillRect/>
          </a:stretch>
        </p:blipFill>
        <p:spPr bwMode="auto">
          <a:xfrm>
            <a:off x="9327455" y="1772034"/>
            <a:ext cx="2736328" cy="2736328"/>
          </a:xfrm>
          <a:prstGeom prst="rect">
            <a:avLst/>
          </a:prstGeom>
          <a:noFill/>
        </p:spPr>
      </p:pic>
      <p:sp>
        <p:nvSpPr>
          <p:cNvPr id="6" name="Flowchart: Magnetic Disk 5"/>
          <p:cNvSpPr>
            <a:spLocks noChangeAspect="1"/>
          </p:cNvSpPr>
          <p:nvPr/>
        </p:nvSpPr>
        <p:spPr bwMode="auto">
          <a:xfrm>
            <a:off x="10316451" y="3184450"/>
            <a:ext cx="1367549" cy="916257"/>
          </a:xfrm>
          <a:prstGeom prst="flowChartMagneticDisk">
            <a:avLst/>
          </a:prstGeom>
          <a:ln>
            <a:headEnd type="none" w="med" len="med"/>
            <a:tailEnd type="none" w="med" len="med"/>
          </a:ln>
        </p:spPr>
        <p:style>
          <a:lnRef idx="3">
            <a:schemeClr val="lt1"/>
          </a:lnRef>
          <a:fillRef idx="1">
            <a:schemeClr val="accent5"/>
          </a:fillRef>
          <a:effectRef idx="1">
            <a:schemeClr val="accent5"/>
          </a:effectRef>
          <a:fontRef idx="minor">
            <a:schemeClr val="lt1"/>
          </a:fontRef>
        </p:style>
        <p:txBody>
          <a:bodyPr lIns="89596" tIns="89596" rIns="33602" bIns="33602" rtlCol="0" anchor="ctr" anchorCtr="0"/>
          <a:lstStyle/>
          <a:p>
            <a:pPr algn="ctr" defTabSz="913577"/>
            <a:r>
              <a:rPr lang="es-AR" sz="1763" dirty="0">
                <a:gradFill>
                  <a:gsLst>
                    <a:gs pos="0">
                      <a:srgbClr val="FFFFFF"/>
                    </a:gs>
                    <a:gs pos="100000">
                      <a:srgbClr val="FFFFFF"/>
                    </a:gs>
                  </a:gsLst>
                  <a:lin ang="5400000" scaled="0"/>
                </a:gradFill>
                <a:latin typeface="Segoe UI"/>
                <a:ea typeface="Segoe UI" pitchFamily="34" charset="0"/>
                <a:cs typeface="Segoe UI" pitchFamily="34" charset="0"/>
              </a:rPr>
              <a:t>SQL Server</a:t>
            </a:r>
          </a:p>
        </p:txBody>
      </p:sp>
      <p:sp>
        <p:nvSpPr>
          <p:cNvPr id="13" name="TextBox 12"/>
          <p:cNvSpPr txBox="1"/>
          <p:nvPr/>
        </p:nvSpPr>
        <p:spPr>
          <a:xfrm>
            <a:off x="9755705" y="4029583"/>
            <a:ext cx="1642220" cy="560921"/>
          </a:xfrm>
          <a:prstGeom prst="rect">
            <a:avLst/>
          </a:prstGeom>
          <a:noFill/>
        </p:spPr>
        <p:txBody>
          <a:bodyPr wrap="none" lIns="179191" tIns="143354" rIns="179191" bIns="143354" rtlCol="0">
            <a:spAutoFit/>
          </a:bodyPr>
          <a:lstStyle/>
          <a:p>
            <a:pPr defTabSz="914089">
              <a:lnSpc>
                <a:spcPct val="90000"/>
              </a:lnSpc>
              <a:spcAft>
                <a:spcPts val="588"/>
              </a:spcAft>
            </a:pPr>
            <a:r>
              <a:rPr lang="es-AR" sz="1959" dirty="0" err="1">
                <a:latin typeface="Segoe UI"/>
              </a:rPr>
              <a:t>On</a:t>
            </a:r>
            <a:r>
              <a:rPr lang="es-AR" sz="1959" dirty="0">
                <a:latin typeface="Segoe UI"/>
              </a:rPr>
              <a:t> </a:t>
            </a:r>
            <a:r>
              <a:rPr lang="es-AR" sz="1959" dirty="0" err="1">
                <a:latin typeface="Segoe UI"/>
              </a:rPr>
              <a:t>premise</a:t>
            </a:r>
            <a:endParaRPr lang="es-AR" sz="1959" dirty="0">
              <a:latin typeface="Segoe UI"/>
            </a:endParaRPr>
          </a:p>
        </p:txBody>
      </p:sp>
      <p:sp>
        <p:nvSpPr>
          <p:cNvPr id="14" name="TextBox 13"/>
          <p:cNvSpPr txBox="1"/>
          <p:nvPr/>
        </p:nvSpPr>
        <p:spPr>
          <a:xfrm>
            <a:off x="7523828" y="4029583"/>
            <a:ext cx="1254523" cy="560921"/>
          </a:xfrm>
          <a:prstGeom prst="rect">
            <a:avLst/>
          </a:prstGeom>
          <a:noFill/>
        </p:spPr>
        <p:txBody>
          <a:bodyPr wrap="none" lIns="179191" tIns="143354" rIns="179191" bIns="143354" rtlCol="0">
            <a:spAutoFit/>
          </a:bodyPr>
          <a:lstStyle/>
          <a:p>
            <a:pPr defTabSz="914089">
              <a:lnSpc>
                <a:spcPct val="90000"/>
              </a:lnSpc>
              <a:spcAft>
                <a:spcPts val="588"/>
              </a:spcAft>
            </a:pPr>
            <a:r>
              <a:rPr lang="es-AR" sz="1959" dirty="0">
                <a:latin typeface="Segoe UI"/>
              </a:rPr>
              <a:t>In </a:t>
            </a:r>
            <a:r>
              <a:rPr lang="es-AR" sz="1959" dirty="0" err="1">
                <a:latin typeface="Segoe UI"/>
              </a:rPr>
              <a:t>cloud</a:t>
            </a:r>
            <a:endParaRPr lang="es-AR" sz="1959" dirty="0">
              <a:latin typeface="Segoe UI"/>
            </a:endParaRPr>
          </a:p>
        </p:txBody>
      </p:sp>
    </p:spTree>
    <p:extLst>
      <p:ext uri="{BB962C8B-B14F-4D97-AF65-F5344CB8AC3E}">
        <p14:creationId xmlns:p14="http://schemas.microsoft.com/office/powerpoint/2010/main" val="28453634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169" y="1189177"/>
            <a:ext cx="11650488" cy="4180375"/>
          </a:xfrm>
        </p:spPr>
        <p:txBody>
          <a:bodyPr/>
          <a:lstStyle/>
          <a:p>
            <a:r>
              <a:rPr lang="es-AR" sz="3600" dirty="0" err="1">
                <a:solidFill>
                  <a:schemeClr val="bg1"/>
                </a:solidFill>
              </a:rPr>
              <a:t>Xcopy</a:t>
            </a:r>
            <a:r>
              <a:rPr lang="es-AR" sz="3600" dirty="0">
                <a:solidFill>
                  <a:schemeClr val="bg1"/>
                </a:solidFill>
              </a:rPr>
              <a:t> </a:t>
            </a:r>
            <a:r>
              <a:rPr lang="es-AR" sz="3600" dirty="0" err="1">
                <a:solidFill>
                  <a:schemeClr val="bg1"/>
                </a:solidFill>
              </a:rPr>
              <a:t>deployment</a:t>
            </a:r>
            <a:endParaRPr lang="es-AR" sz="3600" dirty="0">
              <a:solidFill>
                <a:schemeClr val="bg1"/>
              </a:solidFill>
            </a:endParaRPr>
          </a:p>
          <a:p>
            <a:pPr lvl="1"/>
            <a:r>
              <a:rPr lang="es-AR" dirty="0" err="1">
                <a:solidFill>
                  <a:schemeClr val="bg1"/>
                </a:solidFill>
                <a:latin typeface="+mj-lt"/>
              </a:rPr>
              <a:t>On-premises</a:t>
            </a:r>
            <a:endParaRPr lang="es-AR" dirty="0">
              <a:solidFill>
                <a:schemeClr val="bg1"/>
              </a:solidFill>
              <a:latin typeface="+mj-lt"/>
            </a:endParaRPr>
          </a:p>
          <a:p>
            <a:pPr lvl="1"/>
            <a:r>
              <a:rPr lang="es-AR" dirty="0">
                <a:solidFill>
                  <a:schemeClr val="bg1"/>
                </a:solidFill>
                <a:latin typeface="+mj-lt"/>
              </a:rPr>
              <a:t>Azure - Windows </a:t>
            </a:r>
            <a:r>
              <a:rPr lang="es-AR" dirty="0" err="1">
                <a:solidFill>
                  <a:schemeClr val="bg1"/>
                </a:solidFill>
                <a:latin typeface="+mj-lt"/>
              </a:rPr>
              <a:t>or</a:t>
            </a:r>
            <a:r>
              <a:rPr lang="es-AR" dirty="0">
                <a:solidFill>
                  <a:schemeClr val="bg1"/>
                </a:solidFill>
                <a:latin typeface="+mj-lt"/>
              </a:rPr>
              <a:t> Linux </a:t>
            </a:r>
            <a:r>
              <a:rPr lang="es-AR" dirty="0" err="1">
                <a:solidFill>
                  <a:schemeClr val="bg1"/>
                </a:solidFill>
                <a:latin typeface="+mj-lt"/>
              </a:rPr>
              <a:t>VMs</a:t>
            </a:r>
            <a:endParaRPr lang="es-AR" dirty="0">
              <a:solidFill>
                <a:schemeClr val="bg1"/>
              </a:solidFill>
              <a:latin typeface="+mj-lt"/>
            </a:endParaRPr>
          </a:p>
          <a:p>
            <a:pPr lvl="1"/>
            <a:r>
              <a:rPr lang="es-AR" dirty="0" err="1">
                <a:solidFill>
                  <a:schemeClr val="bg1"/>
                </a:solidFill>
                <a:latin typeface="+mj-lt"/>
              </a:rPr>
              <a:t>Docker</a:t>
            </a:r>
            <a:r>
              <a:rPr lang="es-AR" dirty="0">
                <a:solidFill>
                  <a:schemeClr val="bg1"/>
                </a:solidFill>
                <a:latin typeface="+mj-lt"/>
              </a:rPr>
              <a:t> container</a:t>
            </a:r>
          </a:p>
          <a:p>
            <a:pPr lvl="1"/>
            <a:r>
              <a:rPr lang="es-AR" dirty="0">
                <a:solidFill>
                  <a:schemeClr val="bg1"/>
                </a:solidFill>
                <a:latin typeface="+mj-lt"/>
              </a:rPr>
              <a:t>Windows container</a:t>
            </a:r>
          </a:p>
          <a:p>
            <a:r>
              <a:rPr lang="en-US" sz="3600" dirty="0">
                <a:solidFill>
                  <a:schemeClr val="bg1"/>
                </a:solidFill>
              </a:rPr>
              <a:t>You can use any of the deployment technology available on the corresponding OS (Windows / Linux / OS X)</a:t>
            </a:r>
            <a:endParaRPr lang="es-AR" sz="3600" dirty="0">
              <a:solidFill>
                <a:schemeClr val="bg1"/>
              </a:solidFill>
            </a:endParaRPr>
          </a:p>
          <a:p>
            <a:pPr lvl="1"/>
            <a:r>
              <a:rPr lang="es-AR" dirty="0">
                <a:solidFill>
                  <a:schemeClr val="bg1"/>
                </a:solidFill>
                <a:latin typeface="+mj-lt"/>
              </a:rPr>
              <a:t>.NET Core </a:t>
            </a:r>
            <a:r>
              <a:rPr lang="es-AR" dirty="0" err="1">
                <a:solidFill>
                  <a:schemeClr val="bg1"/>
                </a:solidFill>
                <a:latin typeface="+mj-lt"/>
              </a:rPr>
              <a:t>travels</a:t>
            </a:r>
            <a:r>
              <a:rPr lang="es-AR" dirty="0">
                <a:solidFill>
                  <a:schemeClr val="bg1"/>
                </a:solidFill>
                <a:latin typeface="+mj-lt"/>
              </a:rPr>
              <a:t> </a:t>
            </a:r>
            <a:r>
              <a:rPr lang="es-AR" dirty="0" err="1">
                <a:solidFill>
                  <a:schemeClr val="bg1"/>
                </a:solidFill>
                <a:latin typeface="+mj-lt"/>
              </a:rPr>
              <a:t>with</a:t>
            </a:r>
            <a:r>
              <a:rPr lang="es-AR" dirty="0">
                <a:solidFill>
                  <a:schemeClr val="bg1"/>
                </a:solidFill>
                <a:latin typeface="+mj-lt"/>
              </a:rPr>
              <a:t> the app</a:t>
            </a:r>
          </a:p>
          <a:p>
            <a:pPr lvl="1"/>
            <a:r>
              <a:rPr lang="en-US" dirty="0">
                <a:solidFill>
                  <a:schemeClr val="bg1"/>
                </a:solidFill>
                <a:latin typeface="+mj-lt"/>
              </a:rPr>
              <a:t>A machine-level .NET installation is not required, only the runtime.</a:t>
            </a:r>
            <a:endParaRPr lang="es-AR" dirty="0">
              <a:solidFill>
                <a:schemeClr val="bg1"/>
              </a:solidFill>
              <a:latin typeface="+mj-lt"/>
            </a:endParaRPr>
          </a:p>
        </p:txBody>
      </p:sp>
      <p:sp>
        <p:nvSpPr>
          <p:cNvPr id="3" name="Title 2"/>
          <p:cNvSpPr>
            <a:spLocks noGrp="1"/>
          </p:cNvSpPr>
          <p:nvPr>
            <p:ph type="title"/>
          </p:nvPr>
        </p:nvSpPr>
        <p:spPr/>
        <p:txBody>
          <a:bodyPr/>
          <a:lstStyle/>
          <a:p>
            <a:r>
              <a:rPr lang="es-AR" dirty="0">
                <a:solidFill>
                  <a:schemeClr val="bg1"/>
                </a:solidFill>
              </a:rPr>
              <a:t>Deploy</a:t>
            </a:r>
          </a:p>
        </p:txBody>
      </p:sp>
    </p:spTree>
    <p:extLst>
      <p:ext uri="{BB962C8B-B14F-4D97-AF65-F5344CB8AC3E}">
        <p14:creationId xmlns:p14="http://schemas.microsoft.com/office/powerpoint/2010/main" val="2896750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7"/>
          <p:cNvSpPr txBox="1"/>
          <p:nvPr/>
        </p:nvSpPr>
        <p:spPr>
          <a:xfrm>
            <a:off x="590954" y="1265864"/>
            <a:ext cx="3023717" cy="835442"/>
          </a:xfrm>
          <a:prstGeom prst="rect">
            <a:avLst/>
          </a:prstGeom>
        </p:spPr>
        <p:txBody>
          <a:bodyPr vert="horz" wrap="square" lIns="0" tIns="12062" rIns="0" bIns="0" rtlCol="0">
            <a:spAutoFit/>
          </a:bodyPr>
          <a:lstStyle/>
          <a:p>
            <a:pPr marL="12696" marR="0" lvl="0" indent="0" algn="l" defTabSz="914363" rtl="0" eaLnBrk="1" fontAlgn="auto" latinLnBrk="0" hangingPunct="1">
              <a:lnSpc>
                <a:spcPts val="3189"/>
              </a:lnSpc>
              <a:spcBef>
                <a:spcPts val="95"/>
              </a:spcBef>
              <a:spcAft>
                <a:spcPts val="0"/>
              </a:spcAft>
              <a:buClrTx/>
              <a:buSzTx/>
              <a:buFontTx/>
              <a:buNone/>
              <a:tabLst/>
              <a:defRPr/>
            </a:pPr>
            <a:r>
              <a:rPr kumimoji="0" sz="2799" b="0" i="0" u="none" strike="noStrike" kern="1200" cap="none" spc="0" normalizeH="0" baseline="0" noProof="0" dirty="0">
                <a:ln>
                  <a:noFill/>
                </a:ln>
                <a:solidFill>
                  <a:srgbClr val="FFFFFF"/>
                </a:solidFill>
                <a:effectLst/>
                <a:uLnTx/>
                <a:uFillTx/>
                <a:latin typeface="Segoe UI Light"/>
                <a:ea typeface="+mn-ea"/>
                <a:cs typeface="Arial Black"/>
              </a:rPr>
              <a:t>Run it with a</a:t>
            </a:r>
          </a:p>
          <a:p>
            <a:pPr marL="926822" marR="0" lvl="0" indent="0" algn="l" defTabSz="914363" rtl="0" eaLnBrk="1" fontAlgn="auto" latinLnBrk="0" hangingPunct="1">
              <a:lnSpc>
                <a:spcPts val="3189"/>
              </a:lnSpc>
              <a:spcBef>
                <a:spcPts val="0"/>
              </a:spcBef>
              <a:spcAft>
                <a:spcPts val="0"/>
              </a:spcAft>
              <a:buClrTx/>
              <a:buSzTx/>
              <a:buFontTx/>
              <a:buNone/>
              <a:tabLst/>
              <a:defRPr/>
            </a:pPr>
            <a:r>
              <a:rPr kumimoji="0" sz="2799" b="0" i="0" u="none" strike="noStrike" kern="1200" cap="none" spc="0" normalizeH="0" baseline="0" noProof="0" dirty="0">
                <a:ln>
                  <a:noFill/>
                </a:ln>
                <a:solidFill>
                  <a:srgbClr val="FFFFFF"/>
                </a:solidFill>
                <a:effectLst/>
                <a:uLnTx/>
                <a:uFillTx/>
                <a:latin typeface="Segoe UI Light"/>
                <a:ea typeface="+mn-ea"/>
                <a:cs typeface="Arial Black"/>
              </a:rPr>
              <a:t>reverse proxy</a:t>
            </a:r>
          </a:p>
        </p:txBody>
      </p:sp>
      <p:sp>
        <p:nvSpPr>
          <p:cNvPr id="8" name="object 8"/>
          <p:cNvSpPr txBox="1"/>
          <p:nvPr/>
        </p:nvSpPr>
        <p:spPr>
          <a:xfrm>
            <a:off x="590954" y="2672226"/>
            <a:ext cx="631660" cy="452002"/>
          </a:xfrm>
          <a:prstGeom prst="rect">
            <a:avLst/>
          </a:prstGeom>
        </p:spPr>
        <p:txBody>
          <a:bodyPr vert="horz" wrap="square" lIns="0" tIns="12062" rIns="0" bIns="0" rtlCol="0">
            <a:spAutoFit/>
          </a:bodyPr>
          <a:lstStyle/>
          <a:p>
            <a:pPr marL="241228" marR="0" lvl="0" indent="-228531" algn="l" defTabSz="914363" rtl="0" eaLnBrk="1" fontAlgn="auto" latinLnBrk="0" hangingPunct="1">
              <a:lnSpc>
                <a:spcPct val="100000"/>
              </a:lnSpc>
              <a:spcBef>
                <a:spcPts val="95"/>
              </a:spcBef>
              <a:spcAft>
                <a:spcPts val="0"/>
              </a:spcAft>
              <a:buClrTx/>
              <a:buSzTx/>
              <a:buFont typeface="Arial"/>
              <a:buChar char="•"/>
              <a:tabLst>
                <a:tab pos="241228" algn="l"/>
              </a:tabLst>
              <a:defRPr/>
            </a:pPr>
            <a:r>
              <a:rPr kumimoji="0" sz="2799" b="0" i="0" u="none" strike="noStrike" kern="1200" cap="none" spc="0" normalizeH="0" baseline="0" noProof="0" dirty="0">
                <a:ln>
                  <a:noFill/>
                </a:ln>
                <a:solidFill>
                  <a:srgbClr val="FFFFFF"/>
                </a:solidFill>
                <a:effectLst/>
                <a:uLnTx/>
                <a:uFillTx/>
                <a:latin typeface="Segoe UI Light"/>
                <a:ea typeface="+mn-ea"/>
                <a:cs typeface="Arial Black"/>
              </a:rPr>
              <a:t>IIS</a:t>
            </a:r>
            <a:endParaRPr kumimoji="0" sz="2799" b="0" i="0" u="none" strike="noStrike" kern="1200" cap="none" spc="0" normalizeH="0" baseline="0" noProof="0">
              <a:ln>
                <a:noFill/>
              </a:ln>
              <a:solidFill>
                <a:srgbClr val="FFFFFF"/>
              </a:solidFill>
              <a:effectLst/>
              <a:uLnTx/>
              <a:uFillTx/>
              <a:latin typeface="Segoe UI Light"/>
              <a:ea typeface="+mn-ea"/>
              <a:cs typeface="Arial Black"/>
            </a:endParaRPr>
          </a:p>
        </p:txBody>
      </p:sp>
      <p:sp>
        <p:nvSpPr>
          <p:cNvPr id="9" name="object 9"/>
          <p:cNvSpPr txBox="1"/>
          <p:nvPr/>
        </p:nvSpPr>
        <p:spPr>
          <a:xfrm>
            <a:off x="1048340" y="3126819"/>
            <a:ext cx="2933571" cy="720537"/>
          </a:xfrm>
          <a:prstGeom prst="rect">
            <a:avLst/>
          </a:prstGeom>
        </p:spPr>
        <p:txBody>
          <a:bodyPr vert="horz" wrap="square" lIns="0" tIns="53961" rIns="0" bIns="0" rtlCol="0">
            <a:spAutoFit/>
          </a:bodyPr>
          <a:lstStyle/>
          <a:p>
            <a:pPr marL="241228" marR="5078" lvl="0" indent="-228531" algn="l" defTabSz="914363" rtl="0" eaLnBrk="1" fontAlgn="auto" latinLnBrk="0" hangingPunct="1">
              <a:lnSpc>
                <a:spcPts val="2589"/>
              </a:lnSpc>
              <a:spcBef>
                <a:spcPts val="425"/>
              </a:spcBef>
              <a:spcAft>
                <a:spcPts val="0"/>
              </a:spcAft>
              <a:buClrTx/>
              <a:buSzTx/>
              <a:buFont typeface="Arial"/>
              <a:buChar char="•"/>
              <a:tabLst>
                <a:tab pos="241862" algn="l"/>
              </a:tabLst>
              <a:defRPr/>
            </a:pPr>
            <a:r>
              <a:rPr kumimoji="0" sz="2399" b="0" i="0" u="none" strike="noStrike" kern="1200" cap="none" spc="0" normalizeH="0" baseline="0" noProof="0" dirty="0">
                <a:ln>
                  <a:noFill/>
                </a:ln>
                <a:solidFill>
                  <a:srgbClr val="FFFFFF"/>
                </a:solidFill>
                <a:effectLst/>
                <a:uLnTx/>
                <a:uFillTx/>
                <a:latin typeface="Segoe UI Light"/>
                <a:ea typeface="+mn-ea"/>
                <a:cs typeface="Arial Black"/>
              </a:rPr>
              <a:t>Install ASP.NET Core  Module first</a:t>
            </a:r>
            <a:endParaRPr kumimoji="0" sz="2399" b="0" i="0" u="none" strike="noStrike" kern="1200" cap="none" spc="0" normalizeH="0" baseline="0" noProof="0">
              <a:ln>
                <a:noFill/>
              </a:ln>
              <a:solidFill>
                <a:srgbClr val="FFFFFF"/>
              </a:solidFill>
              <a:effectLst/>
              <a:uLnTx/>
              <a:uFillTx/>
              <a:latin typeface="Segoe UI Light"/>
              <a:ea typeface="+mn-ea"/>
              <a:cs typeface="Arial Black"/>
            </a:endParaRPr>
          </a:p>
        </p:txBody>
      </p:sp>
      <p:sp>
        <p:nvSpPr>
          <p:cNvPr id="10" name="object 10"/>
          <p:cNvSpPr txBox="1"/>
          <p:nvPr/>
        </p:nvSpPr>
        <p:spPr>
          <a:xfrm>
            <a:off x="590954" y="3820402"/>
            <a:ext cx="1418855" cy="1047477"/>
          </a:xfrm>
          <a:prstGeom prst="rect">
            <a:avLst/>
          </a:prstGeom>
        </p:spPr>
        <p:txBody>
          <a:bodyPr vert="horz" wrap="square" lIns="0" tIns="97130" rIns="0" bIns="0" rtlCol="0">
            <a:spAutoFit/>
          </a:bodyPr>
          <a:lstStyle/>
          <a:p>
            <a:pPr marL="241228" marR="0" lvl="0" indent="-228531" algn="l" defTabSz="914363" rtl="0" eaLnBrk="1" fontAlgn="auto" latinLnBrk="0" hangingPunct="1">
              <a:lnSpc>
                <a:spcPct val="100000"/>
              </a:lnSpc>
              <a:spcBef>
                <a:spcPts val="765"/>
              </a:spcBef>
              <a:spcAft>
                <a:spcPts val="0"/>
              </a:spcAft>
              <a:buClrTx/>
              <a:buSzTx/>
              <a:buFont typeface="Arial"/>
              <a:buChar char="•"/>
              <a:tabLst>
                <a:tab pos="241228" algn="l"/>
              </a:tabLst>
              <a:defRPr/>
            </a:pPr>
            <a:r>
              <a:rPr kumimoji="0" sz="2799" b="0" i="0" u="none" strike="noStrike" kern="1200" cap="none" spc="0" normalizeH="0" baseline="0" noProof="0" dirty="0">
                <a:ln>
                  <a:noFill/>
                </a:ln>
                <a:solidFill>
                  <a:srgbClr val="FFFFFF"/>
                </a:solidFill>
                <a:effectLst/>
                <a:uLnTx/>
                <a:uFillTx/>
                <a:latin typeface="Segoe UI Light"/>
                <a:ea typeface="+mn-ea"/>
                <a:cs typeface="Arial Black"/>
              </a:rPr>
              <a:t>nginx</a:t>
            </a:r>
            <a:endParaRPr kumimoji="0" sz="2799" b="0" i="0" u="none" strike="noStrike" kern="1200" cap="none" spc="0" normalizeH="0" baseline="0" noProof="0">
              <a:ln>
                <a:noFill/>
              </a:ln>
              <a:solidFill>
                <a:srgbClr val="FFFFFF"/>
              </a:solidFill>
              <a:effectLst/>
              <a:uLnTx/>
              <a:uFillTx/>
              <a:latin typeface="Segoe UI Light"/>
              <a:ea typeface="+mn-ea"/>
              <a:cs typeface="Arial Black"/>
            </a:endParaRPr>
          </a:p>
          <a:p>
            <a:pPr marL="241228" marR="0" lvl="0" indent="-228531" algn="l" defTabSz="914363" rtl="0" eaLnBrk="1" fontAlgn="auto" latinLnBrk="0" hangingPunct="1">
              <a:lnSpc>
                <a:spcPct val="100000"/>
              </a:lnSpc>
              <a:spcBef>
                <a:spcPts val="660"/>
              </a:spcBef>
              <a:spcAft>
                <a:spcPts val="0"/>
              </a:spcAft>
              <a:buClrTx/>
              <a:buSzTx/>
              <a:buFont typeface="Arial"/>
              <a:buChar char="•"/>
              <a:tabLst>
                <a:tab pos="241228" algn="l"/>
              </a:tabLst>
              <a:defRPr/>
            </a:pPr>
            <a:r>
              <a:rPr kumimoji="0" sz="2799" b="0" i="0" u="none" strike="noStrike" kern="1200" cap="none" spc="0" normalizeH="0" baseline="0" noProof="0" dirty="0">
                <a:ln>
                  <a:noFill/>
                </a:ln>
                <a:solidFill>
                  <a:srgbClr val="FFFFFF"/>
                </a:solidFill>
                <a:effectLst/>
                <a:uLnTx/>
                <a:uFillTx/>
                <a:latin typeface="Segoe UI Light"/>
                <a:ea typeface="+mn-ea"/>
                <a:cs typeface="Arial Black"/>
              </a:rPr>
              <a:t>Apache</a:t>
            </a:r>
            <a:endParaRPr kumimoji="0" sz="2799" b="0" i="0" u="none" strike="noStrike" kern="1200" cap="none" spc="0" normalizeH="0" baseline="0" noProof="0">
              <a:ln>
                <a:noFill/>
              </a:ln>
              <a:solidFill>
                <a:srgbClr val="FFFFFF"/>
              </a:solidFill>
              <a:effectLst/>
              <a:uLnTx/>
              <a:uFillTx/>
              <a:latin typeface="Segoe UI Light"/>
              <a:ea typeface="+mn-ea"/>
              <a:cs typeface="Arial Black"/>
            </a:endParaRPr>
          </a:p>
        </p:txBody>
      </p:sp>
      <p:sp>
        <p:nvSpPr>
          <p:cNvPr id="14" name="object 14"/>
          <p:cNvSpPr/>
          <p:nvPr/>
        </p:nvSpPr>
        <p:spPr>
          <a:xfrm>
            <a:off x="8466562" y="1898557"/>
            <a:ext cx="2673923" cy="3351927"/>
          </a:xfrm>
          <a:custGeom>
            <a:avLst/>
            <a:gdLst/>
            <a:ahLst/>
            <a:cxnLst/>
            <a:rect l="l" t="t" r="r" b="b"/>
            <a:pathLst>
              <a:path w="2674620" h="3352800">
                <a:moveTo>
                  <a:pt x="0" y="3352800"/>
                </a:moveTo>
                <a:lnTo>
                  <a:pt x="2674620" y="3352800"/>
                </a:lnTo>
                <a:lnTo>
                  <a:pt x="2674620" y="0"/>
                </a:lnTo>
                <a:lnTo>
                  <a:pt x="0" y="0"/>
                </a:lnTo>
                <a:lnTo>
                  <a:pt x="0" y="3352800"/>
                </a:lnTo>
                <a:close/>
              </a:path>
            </a:pathLst>
          </a:custGeom>
          <a:solidFill>
            <a:srgbClr val="D9D9D9"/>
          </a:solidFill>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505050"/>
              </a:solidFill>
              <a:effectLst/>
              <a:uLnTx/>
              <a:uFillTx/>
              <a:latin typeface="Segoe UI"/>
              <a:ea typeface="+mn-ea"/>
              <a:cs typeface="+mn-cs"/>
            </a:endParaRPr>
          </a:p>
        </p:txBody>
      </p:sp>
      <p:sp>
        <p:nvSpPr>
          <p:cNvPr id="15" name="object 15"/>
          <p:cNvSpPr/>
          <p:nvPr/>
        </p:nvSpPr>
        <p:spPr>
          <a:xfrm>
            <a:off x="8466562" y="1898557"/>
            <a:ext cx="2673923" cy="3351927"/>
          </a:xfrm>
          <a:custGeom>
            <a:avLst/>
            <a:gdLst/>
            <a:ahLst/>
            <a:cxnLst/>
            <a:rect l="l" t="t" r="r" b="b"/>
            <a:pathLst>
              <a:path w="2674620" h="3352800">
                <a:moveTo>
                  <a:pt x="0" y="3352800"/>
                </a:moveTo>
                <a:lnTo>
                  <a:pt x="2674620" y="3352800"/>
                </a:lnTo>
                <a:lnTo>
                  <a:pt x="2674620" y="0"/>
                </a:lnTo>
                <a:lnTo>
                  <a:pt x="0" y="0"/>
                </a:lnTo>
                <a:lnTo>
                  <a:pt x="0" y="3352800"/>
                </a:lnTo>
                <a:close/>
              </a:path>
            </a:pathLst>
          </a:custGeom>
          <a:ln w="12192">
            <a:solidFill>
              <a:srgbClr val="004186"/>
            </a:solidFill>
          </a:ln>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505050"/>
              </a:solidFill>
              <a:effectLst/>
              <a:uLnTx/>
              <a:uFillTx/>
              <a:latin typeface="Segoe UI"/>
              <a:ea typeface="+mn-ea"/>
              <a:cs typeface="+mn-cs"/>
            </a:endParaRPr>
          </a:p>
        </p:txBody>
      </p:sp>
      <p:sp>
        <p:nvSpPr>
          <p:cNvPr id="16" name="object 16"/>
          <p:cNvSpPr txBox="1"/>
          <p:nvPr/>
        </p:nvSpPr>
        <p:spPr>
          <a:xfrm>
            <a:off x="8984713" y="3226453"/>
            <a:ext cx="1772933" cy="382025"/>
          </a:xfrm>
          <a:prstGeom prst="rect">
            <a:avLst/>
          </a:prstGeom>
        </p:spPr>
        <p:txBody>
          <a:bodyPr vert="horz" wrap="square" lIns="0" tIns="12697" rIns="0" bIns="0" rtlCol="0">
            <a:spAutoFit/>
          </a:bodyPr>
          <a:lstStyle/>
          <a:p>
            <a:pPr marL="120614" marR="5078" lvl="0" indent="-108552" algn="l" defTabSz="914363" rtl="0" eaLnBrk="1" fontAlgn="auto" latinLnBrk="0" hangingPunct="1">
              <a:lnSpc>
                <a:spcPct val="100000"/>
              </a:lnSpc>
              <a:spcBef>
                <a:spcPts val="100"/>
              </a:spcBef>
              <a:spcAft>
                <a:spcPts val="0"/>
              </a:spcAft>
              <a:buClrTx/>
              <a:buSzTx/>
              <a:buFontTx/>
              <a:buNone/>
              <a:tabLst/>
              <a:defRPr/>
            </a:pPr>
            <a:r>
              <a:rPr kumimoji="0" lang="en-US" sz="2399" b="0" i="0" u="none" strike="noStrike" kern="1200" cap="none" spc="-35" normalizeH="0" baseline="0" noProof="0" dirty="0">
                <a:ln>
                  <a:noFill/>
                </a:ln>
                <a:solidFill>
                  <a:srgbClr val="505050"/>
                </a:solidFill>
                <a:effectLst/>
                <a:uLnTx/>
                <a:uFillTx/>
                <a:latin typeface="Arial"/>
                <a:ea typeface="+mn-ea"/>
                <a:cs typeface="Arial"/>
              </a:rPr>
              <a:t>My Web App</a:t>
            </a:r>
            <a:endParaRPr kumimoji="0" sz="2399" b="0" i="0" u="none" strike="noStrike" kern="1200" cap="none" spc="0" normalizeH="0" baseline="0" noProof="0" dirty="0">
              <a:ln>
                <a:noFill/>
              </a:ln>
              <a:solidFill>
                <a:srgbClr val="505050"/>
              </a:solidFill>
              <a:effectLst/>
              <a:uLnTx/>
              <a:uFillTx/>
              <a:latin typeface="Arial"/>
              <a:ea typeface="+mn-ea"/>
              <a:cs typeface="Arial"/>
            </a:endParaRPr>
          </a:p>
        </p:txBody>
      </p:sp>
      <p:sp>
        <p:nvSpPr>
          <p:cNvPr id="17" name="object 17"/>
          <p:cNvSpPr/>
          <p:nvPr/>
        </p:nvSpPr>
        <p:spPr>
          <a:xfrm>
            <a:off x="7333392" y="2360955"/>
            <a:ext cx="539609" cy="398041"/>
          </a:xfrm>
          <a:custGeom>
            <a:avLst/>
            <a:gdLst/>
            <a:ahLst/>
            <a:cxnLst/>
            <a:rect l="l" t="t" r="r" b="b"/>
            <a:pathLst>
              <a:path w="539750" h="398144">
                <a:moveTo>
                  <a:pt x="340614" y="0"/>
                </a:moveTo>
                <a:lnTo>
                  <a:pt x="340614" y="99440"/>
                </a:lnTo>
                <a:lnTo>
                  <a:pt x="0" y="99440"/>
                </a:lnTo>
                <a:lnTo>
                  <a:pt x="0" y="298323"/>
                </a:lnTo>
                <a:lnTo>
                  <a:pt x="340614" y="298323"/>
                </a:lnTo>
                <a:lnTo>
                  <a:pt x="340614" y="397763"/>
                </a:lnTo>
                <a:lnTo>
                  <a:pt x="539496" y="198882"/>
                </a:lnTo>
                <a:lnTo>
                  <a:pt x="340614" y="0"/>
                </a:lnTo>
                <a:close/>
              </a:path>
            </a:pathLst>
          </a:custGeom>
          <a:solidFill>
            <a:srgbClr val="009FDA"/>
          </a:solidFill>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505050"/>
              </a:solidFill>
              <a:effectLst/>
              <a:uLnTx/>
              <a:uFillTx/>
              <a:latin typeface="Segoe UI"/>
              <a:ea typeface="+mn-ea"/>
              <a:cs typeface="+mn-cs"/>
            </a:endParaRPr>
          </a:p>
        </p:txBody>
      </p:sp>
      <p:sp>
        <p:nvSpPr>
          <p:cNvPr id="18" name="object 18"/>
          <p:cNvSpPr/>
          <p:nvPr/>
        </p:nvSpPr>
        <p:spPr>
          <a:xfrm>
            <a:off x="7333392" y="2360955"/>
            <a:ext cx="539609" cy="398041"/>
          </a:xfrm>
          <a:custGeom>
            <a:avLst/>
            <a:gdLst/>
            <a:ahLst/>
            <a:cxnLst/>
            <a:rect l="l" t="t" r="r" b="b"/>
            <a:pathLst>
              <a:path w="539750" h="398144">
                <a:moveTo>
                  <a:pt x="0" y="99440"/>
                </a:moveTo>
                <a:lnTo>
                  <a:pt x="340614" y="99440"/>
                </a:lnTo>
                <a:lnTo>
                  <a:pt x="340614" y="0"/>
                </a:lnTo>
                <a:lnTo>
                  <a:pt x="539496" y="198882"/>
                </a:lnTo>
                <a:lnTo>
                  <a:pt x="340614" y="397763"/>
                </a:lnTo>
                <a:lnTo>
                  <a:pt x="340614" y="298323"/>
                </a:lnTo>
                <a:lnTo>
                  <a:pt x="0" y="298323"/>
                </a:lnTo>
                <a:lnTo>
                  <a:pt x="0" y="99440"/>
                </a:lnTo>
                <a:close/>
              </a:path>
            </a:pathLst>
          </a:custGeom>
          <a:ln w="12192">
            <a:solidFill>
              <a:srgbClr val="00749F"/>
            </a:solidFill>
          </a:ln>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505050"/>
              </a:solidFill>
              <a:effectLst/>
              <a:uLnTx/>
              <a:uFillTx/>
              <a:latin typeface="Segoe UI"/>
              <a:ea typeface="+mn-ea"/>
              <a:cs typeface="+mn-cs"/>
            </a:endParaRPr>
          </a:p>
        </p:txBody>
      </p:sp>
      <p:sp>
        <p:nvSpPr>
          <p:cNvPr id="19" name="object 19"/>
          <p:cNvSpPr/>
          <p:nvPr/>
        </p:nvSpPr>
        <p:spPr>
          <a:xfrm>
            <a:off x="7333392" y="4026253"/>
            <a:ext cx="539609" cy="398041"/>
          </a:xfrm>
          <a:custGeom>
            <a:avLst/>
            <a:gdLst/>
            <a:ahLst/>
            <a:cxnLst/>
            <a:rect l="l" t="t" r="r" b="b"/>
            <a:pathLst>
              <a:path w="539750" h="398145">
                <a:moveTo>
                  <a:pt x="198882" y="0"/>
                </a:moveTo>
                <a:lnTo>
                  <a:pt x="0" y="198882"/>
                </a:lnTo>
                <a:lnTo>
                  <a:pt x="198882" y="397764"/>
                </a:lnTo>
                <a:lnTo>
                  <a:pt x="198882" y="298323"/>
                </a:lnTo>
                <a:lnTo>
                  <a:pt x="539496" y="298323"/>
                </a:lnTo>
                <a:lnTo>
                  <a:pt x="539496" y="99441"/>
                </a:lnTo>
                <a:lnTo>
                  <a:pt x="198882" y="99441"/>
                </a:lnTo>
                <a:lnTo>
                  <a:pt x="198882" y="0"/>
                </a:lnTo>
                <a:close/>
              </a:path>
            </a:pathLst>
          </a:custGeom>
          <a:solidFill>
            <a:srgbClr val="009FDA"/>
          </a:solidFill>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505050"/>
              </a:solidFill>
              <a:effectLst/>
              <a:uLnTx/>
              <a:uFillTx/>
              <a:latin typeface="Segoe UI"/>
              <a:ea typeface="+mn-ea"/>
              <a:cs typeface="+mn-cs"/>
            </a:endParaRPr>
          </a:p>
        </p:txBody>
      </p:sp>
      <p:sp>
        <p:nvSpPr>
          <p:cNvPr id="20" name="object 20"/>
          <p:cNvSpPr/>
          <p:nvPr/>
        </p:nvSpPr>
        <p:spPr>
          <a:xfrm>
            <a:off x="7333392" y="4026253"/>
            <a:ext cx="539609" cy="398041"/>
          </a:xfrm>
          <a:custGeom>
            <a:avLst/>
            <a:gdLst/>
            <a:ahLst/>
            <a:cxnLst/>
            <a:rect l="l" t="t" r="r" b="b"/>
            <a:pathLst>
              <a:path w="539750" h="398145">
                <a:moveTo>
                  <a:pt x="539496" y="298323"/>
                </a:moveTo>
                <a:lnTo>
                  <a:pt x="198882" y="298323"/>
                </a:lnTo>
                <a:lnTo>
                  <a:pt x="198882" y="397764"/>
                </a:lnTo>
                <a:lnTo>
                  <a:pt x="0" y="198882"/>
                </a:lnTo>
                <a:lnTo>
                  <a:pt x="198882" y="0"/>
                </a:lnTo>
                <a:lnTo>
                  <a:pt x="198882" y="99441"/>
                </a:lnTo>
                <a:lnTo>
                  <a:pt x="539496" y="99441"/>
                </a:lnTo>
                <a:lnTo>
                  <a:pt x="539496" y="298323"/>
                </a:lnTo>
                <a:close/>
              </a:path>
            </a:pathLst>
          </a:custGeom>
          <a:ln w="12192">
            <a:solidFill>
              <a:srgbClr val="00749F"/>
            </a:solidFill>
          </a:ln>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505050"/>
              </a:solidFill>
              <a:effectLst/>
              <a:uLnTx/>
              <a:uFillTx/>
              <a:latin typeface="Segoe UI"/>
              <a:ea typeface="+mn-ea"/>
              <a:cs typeface="+mn-cs"/>
            </a:endParaRPr>
          </a:p>
        </p:txBody>
      </p:sp>
      <p:sp>
        <p:nvSpPr>
          <p:cNvPr id="25" name="object 25"/>
          <p:cNvSpPr/>
          <p:nvPr/>
        </p:nvSpPr>
        <p:spPr>
          <a:xfrm>
            <a:off x="5621079" y="2360955"/>
            <a:ext cx="567252" cy="398041"/>
          </a:xfrm>
          <a:custGeom>
            <a:avLst/>
            <a:gdLst/>
            <a:ahLst/>
            <a:cxnLst/>
            <a:rect l="l" t="t" r="r" b="b"/>
            <a:pathLst>
              <a:path w="533400" h="398144">
                <a:moveTo>
                  <a:pt x="334517" y="0"/>
                </a:moveTo>
                <a:lnTo>
                  <a:pt x="334517" y="99440"/>
                </a:lnTo>
                <a:lnTo>
                  <a:pt x="0" y="99440"/>
                </a:lnTo>
                <a:lnTo>
                  <a:pt x="0" y="298323"/>
                </a:lnTo>
                <a:lnTo>
                  <a:pt x="334517" y="298323"/>
                </a:lnTo>
                <a:lnTo>
                  <a:pt x="334517" y="397763"/>
                </a:lnTo>
                <a:lnTo>
                  <a:pt x="533400" y="198882"/>
                </a:lnTo>
                <a:lnTo>
                  <a:pt x="334517" y="0"/>
                </a:lnTo>
                <a:close/>
              </a:path>
            </a:pathLst>
          </a:custGeom>
          <a:solidFill>
            <a:srgbClr val="009FDA"/>
          </a:solidFill>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505050"/>
              </a:solidFill>
              <a:effectLst/>
              <a:uLnTx/>
              <a:uFillTx/>
              <a:latin typeface="Segoe UI"/>
              <a:ea typeface="+mn-ea"/>
              <a:cs typeface="+mn-cs"/>
            </a:endParaRPr>
          </a:p>
        </p:txBody>
      </p:sp>
      <p:sp>
        <p:nvSpPr>
          <p:cNvPr id="26" name="object 26"/>
          <p:cNvSpPr/>
          <p:nvPr/>
        </p:nvSpPr>
        <p:spPr>
          <a:xfrm>
            <a:off x="5621079" y="2360955"/>
            <a:ext cx="567252" cy="398041"/>
          </a:xfrm>
          <a:custGeom>
            <a:avLst/>
            <a:gdLst/>
            <a:ahLst/>
            <a:cxnLst/>
            <a:rect l="l" t="t" r="r" b="b"/>
            <a:pathLst>
              <a:path w="533400" h="398144">
                <a:moveTo>
                  <a:pt x="0" y="99440"/>
                </a:moveTo>
                <a:lnTo>
                  <a:pt x="334517" y="99440"/>
                </a:lnTo>
                <a:lnTo>
                  <a:pt x="334517" y="0"/>
                </a:lnTo>
                <a:lnTo>
                  <a:pt x="533400" y="198882"/>
                </a:lnTo>
                <a:lnTo>
                  <a:pt x="334517" y="397763"/>
                </a:lnTo>
                <a:lnTo>
                  <a:pt x="334517" y="298323"/>
                </a:lnTo>
                <a:lnTo>
                  <a:pt x="0" y="298323"/>
                </a:lnTo>
                <a:lnTo>
                  <a:pt x="0" y="99440"/>
                </a:lnTo>
                <a:close/>
              </a:path>
            </a:pathLst>
          </a:custGeom>
          <a:ln w="12192">
            <a:solidFill>
              <a:srgbClr val="00749F"/>
            </a:solidFill>
          </a:ln>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505050"/>
              </a:solidFill>
              <a:effectLst/>
              <a:uLnTx/>
              <a:uFillTx/>
              <a:latin typeface="Segoe UI"/>
              <a:ea typeface="+mn-ea"/>
              <a:cs typeface="+mn-cs"/>
            </a:endParaRPr>
          </a:p>
        </p:txBody>
      </p:sp>
      <p:sp>
        <p:nvSpPr>
          <p:cNvPr id="27" name="object 27"/>
          <p:cNvSpPr/>
          <p:nvPr/>
        </p:nvSpPr>
        <p:spPr>
          <a:xfrm>
            <a:off x="5624126" y="4026253"/>
            <a:ext cx="564551" cy="398041"/>
          </a:xfrm>
          <a:custGeom>
            <a:avLst/>
            <a:gdLst/>
            <a:ahLst/>
            <a:cxnLst/>
            <a:rect l="l" t="t" r="r" b="b"/>
            <a:pathLst>
              <a:path w="530859" h="398145">
                <a:moveTo>
                  <a:pt x="198881" y="0"/>
                </a:moveTo>
                <a:lnTo>
                  <a:pt x="0" y="198882"/>
                </a:lnTo>
                <a:lnTo>
                  <a:pt x="198881" y="397764"/>
                </a:lnTo>
                <a:lnTo>
                  <a:pt x="198881" y="298323"/>
                </a:lnTo>
                <a:lnTo>
                  <a:pt x="530351" y="298323"/>
                </a:lnTo>
                <a:lnTo>
                  <a:pt x="530351" y="99441"/>
                </a:lnTo>
                <a:lnTo>
                  <a:pt x="198881" y="99441"/>
                </a:lnTo>
                <a:lnTo>
                  <a:pt x="198881" y="0"/>
                </a:lnTo>
                <a:close/>
              </a:path>
            </a:pathLst>
          </a:custGeom>
          <a:solidFill>
            <a:srgbClr val="009FDA"/>
          </a:solidFill>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505050"/>
              </a:solidFill>
              <a:effectLst/>
              <a:uLnTx/>
              <a:uFillTx/>
              <a:latin typeface="Segoe UI"/>
              <a:ea typeface="+mn-ea"/>
              <a:cs typeface="+mn-cs"/>
            </a:endParaRPr>
          </a:p>
        </p:txBody>
      </p:sp>
      <p:sp>
        <p:nvSpPr>
          <p:cNvPr id="28" name="object 28"/>
          <p:cNvSpPr/>
          <p:nvPr/>
        </p:nvSpPr>
        <p:spPr>
          <a:xfrm>
            <a:off x="5624126" y="4026253"/>
            <a:ext cx="564551" cy="398041"/>
          </a:xfrm>
          <a:custGeom>
            <a:avLst/>
            <a:gdLst/>
            <a:ahLst/>
            <a:cxnLst/>
            <a:rect l="l" t="t" r="r" b="b"/>
            <a:pathLst>
              <a:path w="530859" h="398145">
                <a:moveTo>
                  <a:pt x="530351" y="298323"/>
                </a:moveTo>
                <a:lnTo>
                  <a:pt x="198881" y="298323"/>
                </a:lnTo>
                <a:lnTo>
                  <a:pt x="198881" y="397764"/>
                </a:lnTo>
                <a:lnTo>
                  <a:pt x="0" y="198882"/>
                </a:lnTo>
                <a:lnTo>
                  <a:pt x="198881" y="0"/>
                </a:lnTo>
                <a:lnTo>
                  <a:pt x="198881" y="99441"/>
                </a:lnTo>
                <a:lnTo>
                  <a:pt x="530351" y="99441"/>
                </a:lnTo>
                <a:lnTo>
                  <a:pt x="530351" y="298323"/>
                </a:lnTo>
                <a:close/>
              </a:path>
            </a:pathLst>
          </a:custGeom>
          <a:ln w="12192">
            <a:solidFill>
              <a:srgbClr val="00749F"/>
            </a:solidFill>
          </a:ln>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505050"/>
              </a:solidFill>
              <a:effectLst/>
              <a:uLnTx/>
              <a:uFillTx/>
              <a:latin typeface="Segoe UI"/>
              <a:ea typeface="+mn-ea"/>
              <a:cs typeface="+mn-cs"/>
            </a:endParaRPr>
          </a:p>
        </p:txBody>
      </p:sp>
      <p:sp>
        <p:nvSpPr>
          <p:cNvPr id="29" name="object 29"/>
          <p:cNvSpPr txBox="1"/>
          <p:nvPr/>
        </p:nvSpPr>
        <p:spPr>
          <a:xfrm>
            <a:off x="6190666" y="1889801"/>
            <a:ext cx="1169620" cy="3437354"/>
          </a:xfrm>
          <a:prstGeom prst="rect">
            <a:avLst/>
          </a:prstGeom>
          <a:solidFill>
            <a:srgbClr val="34B133"/>
          </a:solidFill>
          <a:ln w="12192">
            <a:solidFill>
              <a:srgbClr val="004186"/>
            </a:solidFill>
          </a:ln>
        </p:spPr>
        <p:txBody>
          <a:bodyPr vert="horz" wrap="square" lIns="0" tIns="0" rIns="0" bIns="0" rtlCol="0">
            <a:spAutoFit/>
          </a:bodyPr>
          <a:lstStyle/>
          <a:p>
            <a:pPr marL="0" marR="3174" lvl="0" indent="0" algn="l" defTabSz="914363" rtl="0" eaLnBrk="1" fontAlgn="auto" latinLnBrk="0" hangingPunct="1">
              <a:lnSpc>
                <a:spcPct val="100000"/>
              </a:lnSpc>
              <a:spcBef>
                <a:spcPts val="0"/>
              </a:spcBef>
              <a:spcAft>
                <a:spcPts val="0"/>
              </a:spcAft>
              <a:buClrTx/>
              <a:buSzTx/>
              <a:buFontTx/>
              <a:buNone/>
              <a:tabLst/>
              <a:defRPr/>
            </a:pPr>
            <a:endParaRPr kumimoji="0" sz="2399" b="0" i="0" u="none" strike="noStrike" kern="1200" cap="none" spc="0" normalizeH="0" baseline="0" noProof="0" dirty="0">
              <a:ln>
                <a:noFill/>
              </a:ln>
              <a:solidFill>
                <a:srgbClr val="505050"/>
              </a:solidFill>
              <a:effectLst/>
              <a:uLnTx/>
              <a:uFillTx/>
              <a:latin typeface="Times New Roman"/>
              <a:ea typeface="+mn-ea"/>
              <a:cs typeface="Times New Roman"/>
            </a:endParaRPr>
          </a:p>
          <a:p>
            <a:pPr marL="0" marR="3174" lvl="0" indent="0" algn="l" defTabSz="914363" rtl="0" eaLnBrk="1" fontAlgn="auto" latinLnBrk="0" hangingPunct="1">
              <a:lnSpc>
                <a:spcPct val="100000"/>
              </a:lnSpc>
              <a:spcBef>
                <a:spcPts val="0"/>
              </a:spcBef>
              <a:spcAft>
                <a:spcPts val="0"/>
              </a:spcAft>
              <a:buClrTx/>
              <a:buSzTx/>
              <a:buFontTx/>
              <a:buNone/>
              <a:tabLst/>
              <a:defRPr/>
            </a:pPr>
            <a:endParaRPr kumimoji="0" sz="2399" b="0" i="0" u="none" strike="noStrike" kern="1200" cap="none" spc="0" normalizeH="0" baseline="0" noProof="0" dirty="0">
              <a:ln>
                <a:noFill/>
              </a:ln>
              <a:solidFill>
                <a:srgbClr val="505050"/>
              </a:solidFill>
              <a:effectLst/>
              <a:uLnTx/>
              <a:uFillTx/>
              <a:latin typeface="Times New Roman"/>
              <a:ea typeface="+mn-ea"/>
              <a:cs typeface="Times New Roman"/>
            </a:endParaRPr>
          </a:p>
          <a:p>
            <a:pPr marL="0" marR="3174" lvl="0" indent="0" algn="l" defTabSz="914363" rtl="0" eaLnBrk="1" fontAlgn="auto" latinLnBrk="0" hangingPunct="1">
              <a:lnSpc>
                <a:spcPct val="100000"/>
              </a:lnSpc>
              <a:spcBef>
                <a:spcPts val="0"/>
              </a:spcBef>
              <a:spcAft>
                <a:spcPts val="0"/>
              </a:spcAft>
              <a:buClrTx/>
              <a:buSzTx/>
              <a:buFontTx/>
              <a:buNone/>
              <a:tabLst/>
              <a:defRPr/>
            </a:pPr>
            <a:endParaRPr kumimoji="0" sz="2399" b="0" i="0" u="none" strike="noStrike" kern="1200" cap="none" spc="0" normalizeH="0" baseline="0" noProof="0" dirty="0">
              <a:ln>
                <a:noFill/>
              </a:ln>
              <a:solidFill>
                <a:srgbClr val="505050"/>
              </a:solidFill>
              <a:effectLst/>
              <a:uLnTx/>
              <a:uFillTx/>
              <a:latin typeface="Times New Roman"/>
              <a:ea typeface="+mn-ea"/>
              <a:cs typeface="Times New Roman"/>
            </a:endParaRPr>
          </a:p>
          <a:p>
            <a:pPr marL="0" marR="3174" lvl="0" indent="0" algn="l" defTabSz="914363" rtl="0" eaLnBrk="1" fontAlgn="auto" latinLnBrk="0" hangingPunct="1">
              <a:lnSpc>
                <a:spcPct val="100000"/>
              </a:lnSpc>
              <a:spcBef>
                <a:spcPts val="0"/>
              </a:spcBef>
              <a:spcAft>
                <a:spcPts val="0"/>
              </a:spcAft>
              <a:buClrTx/>
              <a:buSzTx/>
              <a:buFontTx/>
              <a:buNone/>
              <a:tabLst/>
              <a:defRPr/>
            </a:pPr>
            <a:endParaRPr kumimoji="0" sz="2399" b="0" i="0" u="none" strike="noStrike" kern="1200" cap="none" spc="0" normalizeH="0" baseline="0" noProof="0" dirty="0">
              <a:ln>
                <a:noFill/>
              </a:ln>
              <a:solidFill>
                <a:srgbClr val="505050"/>
              </a:solidFill>
              <a:effectLst/>
              <a:uLnTx/>
              <a:uFillTx/>
              <a:latin typeface="Times New Roman"/>
              <a:ea typeface="+mn-ea"/>
              <a:cs typeface="Times New Roman"/>
            </a:endParaRPr>
          </a:p>
          <a:p>
            <a:pPr marL="0" marR="3174" lvl="0" indent="0" algn="l" defTabSz="914363" rtl="0" eaLnBrk="1" fontAlgn="auto" latinLnBrk="0" hangingPunct="1">
              <a:lnSpc>
                <a:spcPct val="100000"/>
              </a:lnSpc>
              <a:spcBef>
                <a:spcPts val="0"/>
              </a:spcBef>
              <a:spcAft>
                <a:spcPts val="0"/>
              </a:spcAft>
              <a:buClrTx/>
              <a:buSzTx/>
              <a:buFontTx/>
              <a:buNone/>
              <a:tabLst/>
              <a:defRPr/>
            </a:pPr>
            <a:endParaRPr kumimoji="0" sz="2399" b="0" i="0" u="none" strike="noStrike" kern="1200" cap="none" spc="0" normalizeH="0" baseline="0" noProof="0" dirty="0">
              <a:ln>
                <a:noFill/>
              </a:ln>
              <a:solidFill>
                <a:srgbClr val="505050"/>
              </a:solidFill>
              <a:effectLst/>
              <a:uLnTx/>
              <a:uFillTx/>
              <a:latin typeface="Times New Roman"/>
              <a:ea typeface="+mn-ea"/>
              <a:cs typeface="Times New Roman"/>
            </a:endParaRPr>
          </a:p>
          <a:p>
            <a:pPr marL="0" marR="3174" lvl="0" indent="0" algn="l" defTabSz="914363" rtl="0" eaLnBrk="1" fontAlgn="auto" latinLnBrk="0" hangingPunct="1">
              <a:lnSpc>
                <a:spcPct val="100000"/>
              </a:lnSpc>
              <a:spcBef>
                <a:spcPts val="0"/>
              </a:spcBef>
              <a:spcAft>
                <a:spcPts val="0"/>
              </a:spcAft>
              <a:buClrTx/>
              <a:buSzTx/>
              <a:buFontTx/>
              <a:buNone/>
              <a:tabLst/>
              <a:defRPr/>
            </a:pPr>
            <a:endParaRPr kumimoji="0" sz="2399" b="0" i="0" u="none" strike="noStrike" kern="1200" cap="none" spc="0" normalizeH="0" baseline="0" noProof="0" dirty="0">
              <a:ln>
                <a:noFill/>
              </a:ln>
              <a:solidFill>
                <a:srgbClr val="505050"/>
              </a:solidFill>
              <a:effectLst/>
              <a:uLnTx/>
              <a:uFillTx/>
              <a:latin typeface="Times New Roman"/>
              <a:ea typeface="+mn-ea"/>
              <a:cs typeface="Times New Roman"/>
            </a:endParaRPr>
          </a:p>
          <a:p>
            <a:pPr marL="0" marR="3174" lvl="0" indent="0" algn="l" defTabSz="914363" rtl="0" eaLnBrk="1" fontAlgn="auto" latinLnBrk="0" hangingPunct="1">
              <a:lnSpc>
                <a:spcPct val="100000"/>
              </a:lnSpc>
              <a:spcBef>
                <a:spcPts val="0"/>
              </a:spcBef>
              <a:spcAft>
                <a:spcPts val="0"/>
              </a:spcAft>
              <a:buClrTx/>
              <a:buSzTx/>
              <a:buFontTx/>
              <a:buNone/>
              <a:tabLst/>
              <a:defRPr/>
            </a:pPr>
            <a:endParaRPr kumimoji="0" sz="2399" b="0" i="0" u="none" strike="noStrike" kern="1200" cap="none" spc="0" normalizeH="0" baseline="0" noProof="0" dirty="0">
              <a:ln>
                <a:noFill/>
              </a:ln>
              <a:solidFill>
                <a:srgbClr val="505050"/>
              </a:solidFill>
              <a:effectLst/>
              <a:uLnTx/>
              <a:uFillTx/>
              <a:latin typeface="Times New Roman"/>
              <a:ea typeface="+mn-ea"/>
              <a:cs typeface="Times New Roman"/>
            </a:endParaRPr>
          </a:p>
          <a:p>
            <a:pPr marL="0" marR="3174" lvl="0" indent="0" algn="l" defTabSz="914363" rtl="0" eaLnBrk="1" fontAlgn="auto" latinLnBrk="0" hangingPunct="1">
              <a:lnSpc>
                <a:spcPct val="100000"/>
              </a:lnSpc>
              <a:spcBef>
                <a:spcPts val="10"/>
              </a:spcBef>
              <a:spcAft>
                <a:spcPts val="0"/>
              </a:spcAft>
              <a:buClrTx/>
              <a:buSzTx/>
              <a:buFontTx/>
              <a:buNone/>
              <a:tabLst/>
              <a:defRPr/>
            </a:pPr>
            <a:endParaRPr kumimoji="0" sz="3149" b="0" i="0" u="none" strike="noStrike" kern="1200" cap="none" spc="0" normalizeH="0" baseline="0" noProof="0" dirty="0">
              <a:ln>
                <a:noFill/>
              </a:ln>
              <a:solidFill>
                <a:srgbClr val="505050"/>
              </a:solidFill>
              <a:effectLst/>
              <a:uLnTx/>
              <a:uFillTx/>
              <a:latin typeface="Times New Roman"/>
              <a:ea typeface="+mn-ea"/>
              <a:cs typeface="Times New Roman"/>
            </a:endParaRPr>
          </a:p>
          <a:p>
            <a:pPr marL="40628" marR="0" lvl="0" indent="0" algn="l" defTabSz="914363" rtl="0" eaLnBrk="1" fontAlgn="auto" latinLnBrk="0" hangingPunct="1">
              <a:lnSpc>
                <a:spcPct val="100000"/>
              </a:lnSpc>
              <a:spcBef>
                <a:spcPts val="0"/>
              </a:spcBef>
              <a:spcAft>
                <a:spcPts val="0"/>
              </a:spcAft>
              <a:buClrTx/>
              <a:buSzTx/>
              <a:buFontTx/>
              <a:buNone/>
              <a:tabLst/>
              <a:defRPr/>
            </a:pPr>
            <a:r>
              <a:rPr kumimoji="0" sz="2399" b="0" i="0" u="none" strike="noStrike" kern="1200" cap="none" spc="-5" normalizeH="0" baseline="0" noProof="0" dirty="0">
                <a:ln>
                  <a:noFill/>
                </a:ln>
                <a:solidFill>
                  <a:srgbClr val="FFFFFF"/>
                </a:solidFill>
                <a:effectLst/>
                <a:uLnTx/>
                <a:uFillTx/>
                <a:latin typeface="Arial"/>
                <a:ea typeface="+mn-ea"/>
                <a:cs typeface="Arial"/>
              </a:rPr>
              <a:t>:80</a:t>
            </a:r>
            <a:r>
              <a:rPr kumimoji="0" sz="2399" b="0" i="0" u="none" strike="noStrike" kern="1200" cap="none" spc="-15" normalizeH="0" baseline="0" noProof="0" dirty="0">
                <a:ln>
                  <a:noFill/>
                </a:ln>
                <a:solidFill>
                  <a:srgbClr val="FFFFFF"/>
                </a:solidFill>
                <a:effectLst/>
                <a:uLnTx/>
                <a:uFillTx/>
                <a:latin typeface="Arial"/>
                <a:ea typeface="+mn-ea"/>
                <a:cs typeface="Arial"/>
              </a:rPr>
              <a:t>/</a:t>
            </a:r>
            <a:r>
              <a:rPr kumimoji="0" sz="2399" b="0" i="0" u="none" strike="noStrike" kern="1200" cap="none" spc="-95" normalizeH="0" baseline="0" noProof="0" dirty="0">
                <a:ln>
                  <a:noFill/>
                </a:ln>
                <a:solidFill>
                  <a:srgbClr val="FFFFFF"/>
                </a:solidFill>
                <a:effectLst/>
                <a:uLnTx/>
                <a:uFillTx/>
                <a:latin typeface="Arial"/>
                <a:ea typeface="+mn-ea"/>
                <a:cs typeface="Arial"/>
              </a:rPr>
              <a:t>:443</a:t>
            </a:r>
            <a:endParaRPr kumimoji="0" sz="2399" b="0" i="0" u="none" strike="noStrike" kern="1200" cap="none" spc="0" normalizeH="0" baseline="0" noProof="0" dirty="0">
              <a:ln>
                <a:noFill/>
              </a:ln>
              <a:solidFill>
                <a:srgbClr val="505050"/>
              </a:solidFill>
              <a:effectLst/>
              <a:uLnTx/>
              <a:uFillTx/>
              <a:latin typeface="Arial"/>
              <a:ea typeface="+mn-ea"/>
              <a:cs typeface="Arial"/>
            </a:endParaRPr>
          </a:p>
        </p:txBody>
      </p:sp>
      <p:sp>
        <p:nvSpPr>
          <p:cNvPr id="30" name="object 30"/>
          <p:cNvSpPr txBox="1"/>
          <p:nvPr/>
        </p:nvSpPr>
        <p:spPr>
          <a:xfrm>
            <a:off x="7904204" y="2071166"/>
            <a:ext cx="821434" cy="3006707"/>
          </a:xfrm>
          <a:prstGeom prst="rect">
            <a:avLst/>
          </a:prstGeom>
          <a:solidFill>
            <a:srgbClr val="005CB8"/>
          </a:solidFill>
          <a:ln w="12192">
            <a:solidFill>
              <a:srgbClr val="004186"/>
            </a:solidFill>
          </a:ln>
        </p:spPr>
        <p:txBody>
          <a:bodyPr vert="horz" wrap="square" lIns="0" tIns="0" rIns="0" bIns="0" rtlCol="0">
            <a:spAutoFit/>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2399" b="0" i="0" u="none" strike="noStrike" kern="1200" cap="none" spc="0" normalizeH="0" baseline="0" noProof="0" dirty="0">
              <a:ln>
                <a:noFill/>
              </a:ln>
              <a:solidFill>
                <a:srgbClr val="505050"/>
              </a:solidFill>
              <a:effectLst/>
              <a:uLnTx/>
              <a:uFillTx/>
              <a:latin typeface="Times New Roman"/>
              <a:ea typeface="+mn-ea"/>
              <a:cs typeface="Times New Roman"/>
            </a:endParaRPr>
          </a:p>
          <a:p>
            <a:pPr marL="0" marR="0" lvl="0" indent="0" algn="l" defTabSz="914363" rtl="0" eaLnBrk="1" fontAlgn="auto" latinLnBrk="0" hangingPunct="1">
              <a:lnSpc>
                <a:spcPct val="100000"/>
              </a:lnSpc>
              <a:spcBef>
                <a:spcPts val="0"/>
              </a:spcBef>
              <a:spcAft>
                <a:spcPts val="0"/>
              </a:spcAft>
              <a:buClrTx/>
              <a:buSzTx/>
              <a:buFontTx/>
              <a:buNone/>
              <a:tabLst/>
              <a:defRPr/>
            </a:pPr>
            <a:endParaRPr kumimoji="0" sz="2399" b="0" i="0" u="none" strike="noStrike" kern="1200" cap="none" spc="0" normalizeH="0" baseline="0" noProof="0" dirty="0">
              <a:ln>
                <a:noFill/>
              </a:ln>
              <a:solidFill>
                <a:srgbClr val="505050"/>
              </a:solidFill>
              <a:effectLst/>
              <a:uLnTx/>
              <a:uFillTx/>
              <a:latin typeface="Times New Roman"/>
              <a:ea typeface="+mn-ea"/>
              <a:cs typeface="Times New Roman"/>
            </a:endParaRPr>
          </a:p>
          <a:p>
            <a:pPr marL="0" marR="0" lvl="0" indent="0" algn="l" defTabSz="914363" rtl="0" eaLnBrk="1" fontAlgn="auto" latinLnBrk="0" hangingPunct="1">
              <a:lnSpc>
                <a:spcPct val="100000"/>
              </a:lnSpc>
              <a:spcBef>
                <a:spcPts val="0"/>
              </a:spcBef>
              <a:spcAft>
                <a:spcPts val="0"/>
              </a:spcAft>
              <a:buClrTx/>
              <a:buSzTx/>
              <a:buFontTx/>
              <a:buNone/>
              <a:tabLst/>
              <a:defRPr/>
            </a:pPr>
            <a:endParaRPr kumimoji="0" sz="2399" b="0" i="0" u="none" strike="noStrike" kern="1200" cap="none" spc="0" normalizeH="0" baseline="0" noProof="0" dirty="0">
              <a:ln>
                <a:noFill/>
              </a:ln>
              <a:solidFill>
                <a:srgbClr val="505050"/>
              </a:solidFill>
              <a:effectLst/>
              <a:uLnTx/>
              <a:uFillTx/>
              <a:latin typeface="Times New Roman"/>
              <a:ea typeface="+mn-ea"/>
              <a:cs typeface="Times New Roman"/>
            </a:endParaRPr>
          </a:p>
          <a:p>
            <a:pPr marL="0" marR="0" lvl="0" indent="0" algn="l" defTabSz="914363" rtl="0" eaLnBrk="1" fontAlgn="auto" latinLnBrk="0" hangingPunct="1">
              <a:lnSpc>
                <a:spcPct val="100000"/>
              </a:lnSpc>
              <a:spcBef>
                <a:spcPts val="0"/>
              </a:spcBef>
              <a:spcAft>
                <a:spcPts val="0"/>
              </a:spcAft>
              <a:buClrTx/>
              <a:buSzTx/>
              <a:buFontTx/>
              <a:buNone/>
              <a:tabLst/>
              <a:defRPr/>
            </a:pPr>
            <a:endParaRPr kumimoji="0" sz="2399" b="0" i="0" u="none" strike="noStrike" kern="1200" cap="none" spc="0" normalizeH="0" baseline="0" noProof="0" dirty="0">
              <a:ln>
                <a:noFill/>
              </a:ln>
              <a:solidFill>
                <a:srgbClr val="505050"/>
              </a:solidFill>
              <a:effectLst/>
              <a:uLnTx/>
              <a:uFillTx/>
              <a:latin typeface="Times New Roman"/>
              <a:ea typeface="+mn-ea"/>
              <a:cs typeface="Times New Roman"/>
            </a:endParaRPr>
          </a:p>
          <a:p>
            <a:pPr marL="0" marR="0" lvl="0" indent="0" algn="l" defTabSz="914363" rtl="0" eaLnBrk="1" fontAlgn="auto" latinLnBrk="0" hangingPunct="1">
              <a:lnSpc>
                <a:spcPct val="100000"/>
              </a:lnSpc>
              <a:spcBef>
                <a:spcPts val="0"/>
              </a:spcBef>
              <a:spcAft>
                <a:spcPts val="0"/>
              </a:spcAft>
              <a:buClrTx/>
              <a:buSzTx/>
              <a:buFontTx/>
              <a:buNone/>
              <a:tabLst/>
              <a:defRPr/>
            </a:pPr>
            <a:endParaRPr kumimoji="0" sz="2399" b="0" i="0" u="none" strike="noStrike" kern="1200" cap="none" spc="0" normalizeH="0" baseline="0" noProof="0" dirty="0">
              <a:ln>
                <a:noFill/>
              </a:ln>
              <a:solidFill>
                <a:srgbClr val="505050"/>
              </a:solidFill>
              <a:effectLst/>
              <a:uLnTx/>
              <a:uFillTx/>
              <a:latin typeface="Times New Roman"/>
              <a:ea typeface="+mn-ea"/>
              <a:cs typeface="Times New Roman"/>
            </a:endParaRPr>
          </a:p>
          <a:p>
            <a:pPr marL="0" marR="0" lvl="0" indent="0" algn="l" defTabSz="914363" rtl="0" eaLnBrk="1" fontAlgn="auto" latinLnBrk="0" hangingPunct="1">
              <a:lnSpc>
                <a:spcPct val="100000"/>
              </a:lnSpc>
              <a:spcBef>
                <a:spcPts val="0"/>
              </a:spcBef>
              <a:spcAft>
                <a:spcPts val="0"/>
              </a:spcAft>
              <a:buClrTx/>
              <a:buSzTx/>
              <a:buFontTx/>
              <a:buNone/>
              <a:tabLst/>
              <a:defRPr/>
            </a:pPr>
            <a:endParaRPr kumimoji="0" sz="2399" b="0" i="0" u="none" strike="noStrike" kern="1200" cap="none" spc="0" normalizeH="0" baseline="0" noProof="0" dirty="0">
              <a:ln>
                <a:noFill/>
              </a:ln>
              <a:solidFill>
                <a:srgbClr val="505050"/>
              </a:solidFill>
              <a:effectLst/>
              <a:uLnTx/>
              <a:uFillTx/>
              <a:latin typeface="Times New Roman"/>
              <a:ea typeface="+mn-ea"/>
              <a:cs typeface="Times New Roman"/>
            </a:endParaRPr>
          </a:p>
          <a:p>
            <a:pPr marL="0" marR="0" lvl="0" indent="0" algn="l" defTabSz="914363" rtl="0" eaLnBrk="1" fontAlgn="auto" latinLnBrk="0" hangingPunct="1">
              <a:lnSpc>
                <a:spcPct val="100000"/>
              </a:lnSpc>
              <a:spcBef>
                <a:spcPts val="0"/>
              </a:spcBef>
              <a:spcAft>
                <a:spcPts val="0"/>
              </a:spcAft>
              <a:buClrTx/>
              <a:buSzTx/>
              <a:buFontTx/>
              <a:buNone/>
              <a:tabLst/>
              <a:defRPr/>
            </a:pPr>
            <a:endParaRPr kumimoji="0" sz="2749" b="0" i="0" u="none" strike="noStrike" kern="1200" cap="none" spc="0" normalizeH="0" baseline="0" noProof="0" dirty="0">
              <a:ln>
                <a:noFill/>
              </a:ln>
              <a:solidFill>
                <a:srgbClr val="505050"/>
              </a:solidFill>
              <a:effectLst/>
              <a:uLnTx/>
              <a:uFillTx/>
              <a:latin typeface="Times New Roman"/>
              <a:ea typeface="+mn-ea"/>
              <a:cs typeface="Times New Roman"/>
            </a:endParaRPr>
          </a:p>
          <a:p>
            <a:pPr marL="52053" marR="0" lvl="0" indent="0" algn="l" defTabSz="914363" rtl="0" eaLnBrk="1" fontAlgn="auto" latinLnBrk="0" hangingPunct="1">
              <a:lnSpc>
                <a:spcPct val="100000"/>
              </a:lnSpc>
              <a:spcBef>
                <a:spcPts val="0"/>
              </a:spcBef>
              <a:spcAft>
                <a:spcPts val="0"/>
              </a:spcAft>
              <a:buClrTx/>
              <a:buSzTx/>
              <a:buFontTx/>
              <a:buNone/>
              <a:tabLst/>
              <a:defRPr/>
            </a:pPr>
            <a:r>
              <a:rPr kumimoji="0" sz="2399" b="0" i="0" u="none" strike="noStrike" kern="1200" cap="none" spc="-75" normalizeH="0" baseline="0" noProof="0" dirty="0">
                <a:ln>
                  <a:noFill/>
                </a:ln>
                <a:solidFill>
                  <a:srgbClr val="FFFFFF"/>
                </a:solidFill>
                <a:effectLst/>
                <a:uLnTx/>
                <a:uFillTx/>
                <a:latin typeface="Arial"/>
                <a:ea typeface="+mn-ea"/>
                <a:cs typeface="Arial"/>
              </a:rPr>
              <a:t>:5</a:t>
            </a:r>
            <a:r>
              <a:rPr kumimoji="0" lang="en-US" sz="2399" b="0" i="0" u="none" strike="noStrike" kern="1200" cap="none" spc="-75" normalizeH="0" baseline="0" noProof="0" dirty="0">
                <a:ln>
                  <a:noFill/>
                </a:ln>
                <a:solidFill>
                  <a:srgbClr val="FFFFFF"/>
                </a:solidFill>
                <a:effectLst/>
                <a:uLnTx/>
                <a:uFillTx/>
                <a:latin typeface="Arial"/>
                <a:ea typeface="+mn-ea"/>
                <a:cs typeface="Arial"/>
              </a:rPr>
              <a:t>000</a:t>
            </a:r>
            <a:endParaRPr kumimoji="0" sz="2399" b="0" i="0" u="none" strike="noStrike" kern="1200" cap="none" spc="0" normalizeH="0" baseline="0" noProof="0" dirty="0">
              <a:ln>
                <a:noFill/>
              </a:ln>
              <a:solidFill>
                <a:srgbClr val="505050"/>
              </a:solidFill>
              <a:effectLst/>
              <a:uLnTx/>
              <a:uFillTx/>
              <a:latin typeface="Arial"/>
              <a:ea typeface="+mn-ea"/>
              <a:cs typeface="Arial"/>
            </a:endParaRPr>
          </a:p>
        </p:txBody>
      </p:sp>
      <p:sp>
        <p:nvSpPr>
          <p:cNvPr id="35" name="Title 1">
            <a:extLst>
              <a:ext uri="{FF2B5EF4-FFF2-40B4-BE49-F238E27FC236}">
                <a16:creationId xmlns:a16="http://schemas.microsoft.com/office/drawing/2014/main" id="{965FDD17-DC0E-435E-8FCA-E70AEA562706}"/>
              </a:ext>
            </a:extLst>
          </p:cNvPr>
          <p:cNvSpPr txBox="1">
            <a:spLocks/>
          </p:cNvSpPr>
          <p:nvPr/>
        </p:nvSpPr>
        <p:spPr>
          <a:xfrm>
            <a:off x="269170" y="289512"/>
            <a:ext cx="11652805" cy="899665"/>
          </a:xfrm>
          <a:prstGeom prst="rect">
            <a:avLst/>
          </a:prstGeom>
        </p:spPr>
        <p:txBody>
          <a:bodyPr vert="horz" wrap="square" lIns="146304" tIns="91440" rIns="146304" bIns="91440" rtlCol="0" anchor="t">
            <a:noAutofit/>
          </a:bodyPr>
          <a:lstStyle>
            <a:lvl1pPr algn="l" defTabSz="914093" rtl="0" eaLnBrk="1" latinLnBrk="0" hangingPunct="1">
              <a:lnSpc>
                <a:spcPct val="90000"/>
              </a:lnSpc>
              <a:spcBef>
                <a:spcPct val="0"/>
              </a:spcBef>
              <a:buNone/>
              <a:defRPr lang="en-US" sz="5292"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093"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100" normalizeH="0" baseline="0" noProof="0" dirty="0">
                <a:ln w="3175">
                  <a:noFill/>
                </a:ln>
                <a:gradFill>
                  <a:gsLst>
                    <a:gs pos="1250">
                      <a:srgbClr val="FFFFFF"/>
                    </a:gs>
                    <a:gs pos="100000">
                      <a:srgbClr val="FFFFFF"/>
                    </a:gs>
                  </a:gsLst>
                  <a:lin ang="5400000" scaled="0"/>
                </a:gradFill>
                <a:effectLst/>
                <a:uLnTx/>
                <a:uFillTx/>
                <a:latin typeface="Segoe UI Light"/>
                <a:ea typeface="+mn-ea"/>
                <a:cs typeface="Segoe UI" pitchFamily="34" charset="0"/>
              </a:rPr>
              <a:t>Going to Production</a:t>
            </a:r>
          </a:p>
        </p:txBody>
      </p:sp>
      <p:sp>
        <p:nvSpPr>
          <p:cNvPr id="36" name="object 24">
            <a:extLst>
              <a:ext uri="{FF2B5EF4-FFF2-40B4-BE49-F238E27FC236}">
                <a16:creationId xmlns:a16="http://schemas.microsoft.com/office/drawing/2014/main" id="{89E0EC54-A2AD-4D19-8176-5780FAB5C6E7}"/>
              </a:ext>
            </a:extLst>
          </p:cNvPr>
          <p:cNvSpPr txBox="1"/>
          <p:nvPr/>
        </p:nvSpPr>
        <p:spPr>
          <a:xfrm>
            <a:off x="6532945" y="2261856"/>
            <a:ext cx="307777" cy="2450462"/>
          </a:xfrm>
          <a:prstGeom prst="rect">
            <a:avLst/>
          </a:prstGeom>
        </p:spPr>
        <p:txBody>
          <a:bodyPr vert="vert" wrap="square" lIns="0" tIns="0" rIns="0" bIns="0" rtlCol="0">
            <a:spAutoFit/>
          </a:bodyPr>
          <a:lstStyle/>
          <a:p>
            <a:pPr marL="12696" marR="0" lvl="0" indent="0" algn="l" defTabSz="914363" rtl="0" eaLnBrk="1" fontAlgn="auto" latinLnBrk="0" hangingPunct="1">
              <a:lnSpc>
                <a:spcPts val="2379"/>
              </a:lnSpc>
              <a:spcBef>
                <a:spcPts val="0"/>
              </a:spcBef>
              <a:spcAft>
                <a:spcPts val="0"/>
              </a:spcAft>
              <a:buClrTx/>
              <a:buSzTx/>
              <a:buFontTx/>
              <a:buNone/>
              <a:tabLst/>
              <a:defRPr/>
            </a:pPr>
            <a:r>
              <a:rPr kumimoji="0" sz="2399" b="0" i="0" u="none" strike="noStrike" kern="1200" cap="none" spc="-215" normalizeH="0" baseline="0" noProof="0" dirty="0">
                <a:ln>
                  <a:noFill/>
                </a:ln>
                <a:solidFill>
                  <a:srgbClr val="FFFFFF"/>
                </a:solidFill>
                <a:effectLst/>
                <a:uLnTx/>
                <a:uFillTx/>
                <a:latin typeface="Arial"/>
                <a:ea typeface="+mn-ea"/>
                <a:cs typeface="Arial"/>
              </a:rPr>
              <a:t>IIS </a:t>
            </a:r>
            <a:r>
              <a:rPr kumimoji="0" sz="2399" b="0" i="0" u="none" strike="noStrike" kern="1200" cap="none" spc="-140" normalizeH="0" baseline="0" noProof="0" dirty="0">
                <a:ln>
                  <a:noFill/>
                </a:ln>
                <a:solidFill>
                  <a:srgbClr val="FFFFFF"/>
                </a:solidFill>
                <a:effectLst/>
                <a:uLnTx/>
                <a:uFillTx/>
                <a:latin typeface="Arial"/>
                <a:ea typeface="+mn-ea"/>
                <a:cs typeface="Arial"/>
              </a:rPr>
              <a:t>– </a:t>
            </a:r>
            <a:r>
              <a:rPr kumimoji="0" sz="2399" b="0" i="0" u="none" strike="noStrike" kern="1200" cap="none" spc="-110" normalizeH="0" baseline="0" noProof="0" dirty="0">
                <a:ln>
                  <a:noFill/>
                </a:ln>
                <a:solidFill>
                  <a:srgbClr val="FFFFFF"/>
                </a:solidFill>
                <a:effectLst/>
                <a:uLnTx/>
                <a:uFillTx/>
                <a:latin typeface="Arial"/>
                <a:ea typeface="+mn-ea"/>
                <a:cs typeface="Arial"/>
              </a:rPr>
              <a:t>nginx </a:t>
            </a:r>
            <a:r>
              <a:rPr kumimoji="0" sz="2399" b="0" i="0" u="none" strike="noStrike" kern="1200" cap="none" spc="-140" normalizeH="0" baseline="0" noProof="0" dirty="0">
                <a:ln>
                  <a:noFill/>
                </a:ln>
                <a:solidFill>
                  <a:srgbClr val="FFFFFF"/>
                </a:solidFill>
                <a:effectLst/>
                <a:uLnTx/>
                <a:uFillTx/>
                <a:latin typeface="Arial"/>
                <a:ea typeface="+mn-ea"/>
                <a:cs typeface="Arial"/>
              </a:rPr>
              <a:t>–</a:t>
            </a:r>
            <a:r>
              <a:rPr kumimoji="0" sz="2399" b="0" i="0" u="none" strike="noStrike" kern="1200" cap="none" spc="-110" normalizeH="0" baseline="0" noProof="0" dirty="0">
                <a:ln>
                  <a:noFill/>
                </a:ln>
                <a:solidFill>
                  <a:srgbClr val="FFFFFF"/>
                </a:solidFill>
                <a:effectLst/>
                <a:uLnTx/>
                <a:uFillTx/>
                <a:latin typeface="Arial"/>
                <a:ea typeface="+mn-ea"/>
                <a:cs typeface="Arial"/>
              </a:rPr>
              <a:t> </a:t>
            </a:r>
            <a:r>
              <a:rPr kumimoji="0" sz="2399" b="0" i="0" u="none" strike="noStrike" kern="1200" cap="none" spc="-145" normalizeH="0" baseline="0" noProof="0" dirty="0">
                <a:ln>
                  <a:noFill/>
                </a:ln>
                <a:solidFill>
                  <a:srgbClr val="FFFFFF"/>
                </a:solidFill>
                <a:effectLst/>
                <a:uLnTx/>
                <a:uFillTx/>
                <a:latin typeface="Arial"/>
                <a:ea typeface="+mn-ea"/>
                <a:cs typeface="Arial"/>
              </a:rPr>
              <a:t>apache</a:t>
            </a:r>
            <a:endParaRPr kumimoji="0" sz="2399" b="0" i="0" u="none" strike="noStrike" kern="1200" cap="none" spc="0" normalizeH="0" baseline="0" noProof="0" dirty="0">
              <a:ln>
                <a:noFill/>
              </a:ln>
              <a:solidFill>
                <a:srgbClr val="505050"/>
              </a:solidFill>
              <a:effectLst/>
              <a:uLnTx/>
              <a:uFillTx/>
              <a:latin typeface="Arial"/>
              <a:ea typeface="+mn-ea"/>
              <a:cs typeface="Arial"/>
            </a:endParaRPr>
          </a:p>
        </p:txBody>
      </p:sp>
      <p:sp>
        <p:nvSpPr>
          <p:cNvPr id="23" name="object 23"/>
          <p:cNvSpPr txBox="1"/>
          <p:nvPr/>
        </p:nvSpPr>
        <p:spPr>
          <a:xfrm>
            <a:off x="8158785" y="2975093"/>
            <a:ext cx="307777" cy="872263"/>
          </a:xfrm>
          <a:prstGeom prst="rect">
            <a:avLst/>
          </a:prstGeom>
        </p:spPr>
        <p:txBody>
          <a:bodyPr vert="vert" wrap="square" lIns="0" tIns="0" rIns="0" bIns="0" rtlCol="0">
            <a:spAutoFit/>
          </a:bodyPr>
          <a:lstStyle/>
          <a:p>
            <a:pPr marL="12696" marR="0" lvl="0" indent="0" algn="l" defTabSz="914363" rtl="0" eaLnBrk="1" fontAlgn="auto" latinLnBrk="0" hangingPunct="1">
              <a:lnSpc>
                <a:spcPts val="2379"/>
              </a:lnSpc>
              <a:spcBef>
                <a:spcPts val="0"/>
              </a:spcBef>
              <a:spcAft>
                <a:spcPts val="0"/>
              </a:spcAft>
              <a:buClrTx/>
              <a:buSzTx/>
              <a:buFontTx/>
              <a:buNone/>
              <a:tabLst/>
              <a:defRPr/>
            </a:pPr>
            <a:r>
              <a:rPr kumimoji="0" sz="2399" b="0" i="0" u="none" strike="noStrike" kern="1200" cap="none" spc="-120" normalizeH="0" baseline="0" noProof="0" dirty="0">
                <a:ln>
                  <a:noFill/>
                </a:ln>
                <a:solidFill>
                  <a:srgbClr val="FFFFFF"/>
                </a:solidFill>
                <a:effectLst/>
                <a:uLnTx/>
                <a:uFillTx/>
                <a:latin typeface="Arial"/>
                <a:ea typeface="+mn-ea"/>
                <a:cs typeface="Arial"/>
              </a:rPr>
              <a:t>Kestrel</a:t>
            </a:r>
            <a:endParaRPr kumimoji="0" sz="2399" b="0" i="0" u="none" strike="noStrike" kern="1200" cap="none" spc="0" normalizeH="0" baseline="0" noProof="0" dirty="0">
              <a:ln>
                <a:noFill/>
              </a:ln>
              <a:solidFill>
                <a:srgbClr val="505050"/>
              </a:solidFill>
              <a:effectLst/>
              <a:uLnTx/>
              <a:uFillTx/>
              <a:latin typeface="Arial"/>
              <a:ea typeface="+mn-ea"/>
              <a:cs typeface="Arial"/>
            </a:endParaRPr>
          </a:p>
        </p:txBody>
      </p:sp>
    </p:spTree>
    <p:extLst>
      <p:ext uri="{BB962C8B-B14F-4D97-AF65-F5344CB8AC3E}">
        <p14:creationId xmlns:p14="http://schemas.microsoft.com/office/powerpoint/2010/main" val="490436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 name="Group 47"/>
          <p:cNvGrpSpPr/>
          <p:nvPr/>
        </p:nvGrpSpPr>
        <p:grpSpPr>
          <a:xfrm>
            <a:off x="1075796" y="1188546"/>
            <a:ext cx="2912622" cy="3943242"/>
            <a:chOff x="1719261" y="1582078"/>
            <a:chExt cx="2869373" cy="3945389"/>
          </a:xfrm>
        </p:grpSpPr>
        <p:sp>
          <p:nvSpPr>
            <p:cNvPr id="88" name="Rectangle 87"/>
            <p:cNvSpPr/>
            <p:nvPr/>
          </p:nvSpPr>
          <p:spPr bwMode="auto">
            <a:xfrm>
              <a:off x="1719261" y="1582078"/>
              <a:ext cx="2869373" cy="3945389"/>
            </a:xfrm>
            <a:prstGeom prst="rect">
              <a:avLst/>
            </a:prstGeom>
            <a:solidFill>
              <a:schemeClr val="accent1"/>
            </a:solidFill>
            <a:ln w="25400" cap="flat" cmpd="sng" algn="ctr">
              <a:noFill/>
              <a:prstDash val="solid"/>
              <a:headEnd type="none" w="med" len="med"/>
              <a:tailEnd type="none" w="med" len="med"/>
            </a:ln>
            <a:effectLst/>
          </p:spPr>
          <p:txBody>
            <a:bodyPr vert="horz" wrap="square" lIns="179238" tIns="143391" rIns="179238" bIns="143391" numCol="1" rtlCol="0" anchor="t" anchorCtr="0" compatLnSpc="1">
              <a:prstTxWarp prst="textNoShape">
                <a:avLst/>
              </a:prstTxWarp>
            </a:bodyPr>
            <a:lstStyle/>
            <a:p>
              <a:pPr marL="0" marR="0" lvl="0" indent="0" algn="l" defTabSz="894352" rtl="0" eaLnBrk="1" fontAlgn="auto" latinLnBrk="0" hangingPunct="1">
                <a:lnSpc>
                  <a:spcPct val="90000"/>
                </a:lnSpc>
                <a:spcBef>
                  <a:spcPts val="0"/>
                </a:spcBef>
                <a:spcAft>
                  <a:spcPts val="0"/>
                </a:spcAft>
                <a:buClrTx/>
                <a:buSzTx/>
                <a:buFontTx/>
                <a:buNone/>
                <a:tabLst/>
                <a:defRPr/>
              </a:pPr>
              <a:r>
                <a:rPr kumimoji="0" lang="en-US" sz="2744" b="0" i="0" u="none" strike="noStrike" kern="0" cap="none" spc="0" normalizeH="0" baseline="0" noProof="0" dirty="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89" name="TextBox 88"/>
            <p:cNvSpPr txBox="1"/>
            <p:nvPr/>
          </p:nvSpPr>
          <p:spPr>
            <a:xfrm>
              <a:off x="1719261" y="1582078"/>
              <a:ext cx="2869373" cy="627676"/>
            </a:xfrm>
            <a:prstGeom prst="rect">
              <a:avLst/>
            </a:prstGeom>
            <a:solidFill>
              <a:schemeClr val="accent1">
                <a:lumMod val="75000"/>
              </a:schemeClr>
            </a:solidFill>
          </p:spPr>
          <p:txBody>
            <a:bodyPr wrap="square" lIns="179238" tIns="143391" rIns="179238" bIns="143391" rtlCol="0" anchor="ctr">
              <a:noAutofit/>
            </a:bodyPr>
            <a:lstStyle/>
            <a:p>
              <a:pPr marL="0" marR="0" lvl="0" indent="0" algn="l" defTabSz="895945" rtl="0" eaLnBrk="1" fontAlgn="auto" latinLnBrk="0" hangingPunct="1">
                <a:lnSpc>
                  <a:spcPct val="90000"/>
                </a:lnSpc>
                <a:spcBef>
                  <a:spcPts val="0"/>
                </a:spcBef>
                <a:spcAft>
                  <a:spcPts val="0"/>
                </a:spcAft>
                <a:buClrTx/>
                <a:buSzTx/>
                <a:buFontTx/>
                <a:buNone/>
                <a:tabLst/>
                <a:defRPr/>
              </a:pPr>
              <a:r>
                <a:rPr kumimoji="0" lang="en-US" sz="1960"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.NET FRAMEWORK</a:t>
              </a:r>
            </a:p>
          </p:txBody>
        </p:sp>
      </p:grpSp>
      <p:grpSp>
        <p:nvGrpSpPr>
          <p:cNvPr id="49" name="Group 48"/>
          <p:cNvGrpSpPr/>
          <p:nvPr/>
        </p:nvGrpSpPr>
        <p:grpSpPr>
          <a:xfrm>
            <a:off x="4033195" y="1188546"/>
            <a:ext cx="2912622" cy="3943242"/>
            <a:chOff x="4604403" y="1582077"/>
            <a:chExt cx="3013825" cy="3945389"/>
          </a:xfrm>
        </p:grpSpPr>
        <p:sp>
          <p:nvSpPr>
            <p:cNvPr id="86" name="Rectangle 85"/>
            <p:cNvSpPr/>
            <p:nvPr/>
          </p:nvSpPr>
          <p:spPr bwMode="auto">
            <a:xfrm>
              <a:off x="4604403" y="1582077"/>
              <a:ext cx="3013825" cy="3945389"/>
            </a:xfrm>
            <a:prstGeom prst="rect">
              <a:avLst/>
            </a:prstGeom>
            <a:solidFill>
              <a:schemeClr val="accent3"/>
            </a:solidFill>
            <a:ln w="25400" cap="flat" cmpd="sng" algn="ctr">
              <a:noFill/>
              <a:prstDash val="solid"/>
              <a:headEnd type="none" w="med" len="med"/>
              <a:tailEnd type="none" w="med" len="med"/>
            </a:ln>
            <a:effectLst/>
          </p:spPr>
          <p:txBody>
            <a:bodyPr vert="horz" wrap="square" lIns="179238" tIns="143391" rIns="179238" bIns="143391" numCol="1" rtlCol="0" anchor="t" anchorCtr="0" compatLnSpc="1">
              <a:prstTxWarp prst="textNoShape">
                <a:avLst/>
              </a:prstTxWarp>
            </a:bodyPr>
            <a:lstStyle/>
            <a:p>
              <a:pPr marL="0" marR="0" lvl="0" indent="0" algn="l" defTabSz="894352" rtl="0" eaLnBrk="1" fontAlgn="auto" latinLnBrk="0" hangingPunct="1">
                <a:lnSpc>
                  <a:spcPct val="90000"/>
                </a:lnSpc>
                <a:spcBef>
                  <a:spcPts val="0"/>
                </a:spcBef>
                <a:spcAft>
                  <a:spcPts val="0"/>
                </a:spcAft>
                <a:buClrTx/>
                <a:buSzTx/>
                <a:buFontTx/>
                <a:buNone/>
                <a:tabLst/>
                <a:defRPr/>
              </a:pPr>
              <a:r>
                <a:rPr kumimoji="0" lang="en-US" sz="2744" b="0" i="0" u="none" strike="noStrike" kern="0" cap="none" spc="0" normalizeH="0" baseline="0" noProof="0" dirty="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87" name="TextBox 86"/>
            <p:cNvSpPr txBox="1"/>
            <p:nvPr/>
          </p:nvSpPr>
          <p:spPr>
            <a:xfrm>
              <a:off x="4604403" y="1582077"/>
              <a:ext cx="3013825" cy="627676"/>
            </a:xfrm>
            <a:prstGeom prst="rect">
              <a:avLst/>
            </a:prstGeom>
            <a:solidFill>
              <a:schemeClr val="accent3">
                <a:lumMod val="75000"/>
              </a:schemeClr>
            </a:solidFill>
          </p:spPr>
          <p:txBody>
            <a:bodyPr wrap="square" lIns="179238" tIns="143391" rIns="179238" bIns="143391"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marL="0" marR="0" lvl="0" indent="0" algn="l" defTabSz="913950" rtl="0" eaLnBrk="1" fontAlgn="auto" latinLnBrk="0" hangingPunct="1">
                <a:lnSpc>
                  <a:spcPct val="90000"/>
                </a:lnSpc>
                <a:spcBef>
                  <a:spcPts val="0"/>
                </a:spcBef>
                <a:spcAft>
                  <a:spcPts val="0"/>
                </a:spcAft>
                <a:buClrTx/>
                <a:buSzTx/>
                <a:buFontTx/>
                <a:buNone/>
                <a:tabLst/>
                <a:defRPr/>
              </a:pPr>
              <a:r>
                <a:rPr kumimoji="0" lang="en-US" sz="1960"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.NET CORE</a:t>
              </a:r>
            </a:p>
          </p:txBody>
        </p:sp>
      </p:grpSp>
      <p:grpSp>
        <p:nvGrpSpPr>
          <p:cNvPr id="52" name="Group 51"/>
          <p:cNvGrpSpPr/>
          <p:nvPr/>
        </p:nvGrpSpPr>
        <p:grpSpPr>
          <a:xfrm>
            <a:off x="6990594" y="1188547"/>
            <a:ext cx="2912622" cy="3943242"/>
            <a:chOff x="7489548" y="1582078"/>
            <a:chExt cx="2917390" cy="3945389"/>
          </a:xfrm>
          <a:solidFill>
            <a:schemeClr val="accent6"/>
          </a:solidFill>
        </p:grpSpPr>
        <p:sp>
          <p:nvSpPr>
            <p:cNvPr id="84" name="Rectangle 83"/>
            <p:cNvSpPr/>
            <p:nvPr/>
          </p:nvSpPr>
          <p:spPr bwMode="auto">
            <a:xfrm>
              <a:off x="7489548" y="1582078"/>
              <a:ext cx="2917390" cy="3945389"/>
            </a:xfrm>
            <a:prstGeom prst="rect">
              <a:avLst/>
            </a:prstGeom>
            <a:grpFill/>
            <a:ln w="25400" cap="flat" cmpd="sng" algn="ctr">
              <a:noFill/>
              <a:prstDash val="solid"/>
              <a:headEnd type="none" w="med" len="med"/>
              <a:tailEnd type="none" w="med" len="med"/>
            </a:ln>
            <a:effectLst/>
          </p:spPr>
          <p:txBody>
            <a:bodyPr vert="horz" wrap="square" lIns="179238" tIns="143391" rIns="179238" bIns="143391" numCol="1" rtlCol="0" anchor="t" anchorCtr="0" compatLnSpc="1">
              <a:prstTxWarp prst="textNoShape">
                <a:avLst/>
              </a:prstTxWarp>
            </a:bodyPr>
            <a:lstStyle/>
            <a:p>
              <a:pPr marL="0" marR="0" lvl="0" indent="0" algn="l" defTabSz="894352" rtl="0" eaLnBrk="1" fontAlgn="auto" latinLnBrk="0" hangingPunct="1">
                <a:lnSpc>
                  <a:spcPct val="90000"/>
                </a:lnSpc>
                <a:spcBef>
                  <a:spcPts val="0"/>
                </a:spcBef>
                <a:spcAft>
                  <a:spcPts val="0"/>
                </a:spcAft>
                <a:buClrTx/>
                <a:buSzTx/>
                <a:buFontTx/>
                <a:buNone/>
                <a:tabLst/>
                <a:defRPr/>
              </a:pPr>
              <a:r>
                <a:rPr kumimoji="0" lang="en-US" sz="2744" b="0" i="0" u="none" strike="noStrike" kern="0" cap="none" spc="0" normalizeH="0" baseline="0" noProof="0" dirty="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85" name="TextBox 84"/>
            <p:cNvSpPr txBox="1"/>
            <p:nvPr/>
          </p:nvSpPr>
          <p:spPr>
            <a:xfrm>
              <a:off x="7489548" y="1582078"/>
              <a:ext cx="2917390" cy="627676"/>
            </a:xfrm>
            <a:prstGeom prst="rect">
              <a:avLst/>
            </a:prstGeom>
            <a:solidFill>
              <a:schemeClr val="accent6">
                <a:lumMod val="75000"/>
              </a:schemeClr>
            </a:solidFill>
          </p:spPr>
          <p:txBody>
            <a:bodyPr wrap="square" lIns="179238" tIns="143391" rIns="179238" bIns="143391"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marL="0" marR="0" lvl="0" indent="0" algn="l" defTabSz="913950" rtl="0" eaLnBrk="1" fontAlgn="auto" latinLnBrk="0" hangingPunct="1">
                <a:lnSpc>
                  <a:spcPct val="90000"/>
                </a:lnSpc>
                <a:spcBef>
                  <a:spcPts val="0"/>
                </a:spcBef>
                <a:spcAft>
                  <a:spcPts val="0"/>
                </a:spcAft>
                <a:buClrTx/>
                <a:buSzTx/>
                <a:buFontTx/>
                <a:buNone/>
                <a:tabLst/>
                <a:defRPr/>
              </a:pPr>
              <a:r>
                <a:rPr kumimoji="0" lang="en-US" sz="1960"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XAMARIN</a:t>
              </a:r>
            </a:p>
          </p:txBody>
        </p:sp>
      </p:grpSp>
      <p:sp>
        <p:nvSpPr>
          <p:cNvPr id="56" name="TextBox 55"/>
          <p:cNvSpPr txBox="1"/>
          <p:nvPr/>
        </p:nvSpPr>
        <p:spPr>
          <a:xfrm>
            <a:off x="1075795" y="1905492"/>
            <a:ext cx="8827485" cy="1523525"/>
          </a:xfrm>
          <a:prstGeom prst="rect">
            <a:avLst/>
          </a:prstGeom>
          <a:solidFill>
            <a:srgbClr val="000000">
              <a:alpha val="20000"/>
            </a:srgbClr>
          </a:solidFill>
        </p:spPr>
        <p:txBody>
          <a:bodyPr wrap="square" lIns="179238" tIns="143391" rIns="179238" bIns="143391" rtlCol="0" anchor="ctr">
            <a:noAutofit/>
          </a:bodyPr>
          <a:lstStyle/>
          <a:p>
            <a:pPr marL="0" marR="0" lvl="0" indent="0" algn="ctr" defTabSz="895945" rtl="0" eaLnBrk="1" fontAlgn="auto" latinLnBrk="0" hangingPunct="1">
              <a:lnSpc>
                <a:spcPct val="90000"/>
              </a:lnSpc>
              <a:spcBef>
                <a:spcPts val="0"/>
              </a:spcBef>
              <a:spcAft>
                <a:spcPts val="0"/>
              </a:spcAft>
              <a:buClrTx/>
              <a:buSzTx/>
              <a:buFontTx/>
              <a:buNone/>
              <a:tabLst/>
              <a:defRPr/>
            </a:pPr>
            <a:endParaRPr kumimoji="0" lang="en-US" sz="1568" b="0" i="0" u="none" strike="noStrike" kern="0" cap="none" spc="0" normalizeH="0" baseline="0" noProof="0" dirty="0">
              <a:ln>
                <a:noFill/>
              </a:ln>
              <a:solidFill>
                <a:sysClr val="windowText" lastClr="000000"/>
              </a:solidFill>
              <a:effectLst/>
              <a:uLnTx/>
              <a:uFillTx/>
              <a:latin typeface="Segoe UI Semilight" panose="020B0402040204020203" pitchFamily="34" charset="0"/>
              <a:ea typeface="+mn-ea"/>
              <a:cs typeface="Segoe UI Semilight" panose="020B0402040204020203" pitchFamily="34" charset="0"/>
            </a:endParaRPr>
          </a:p>
        </p:txBody>
      </p:sp>
      <p:sp>
        <p:nvSpPr>
          <p:cNvPr id="60" name="TextBox 59"/>
          <p:cNvSpPr txBox="1"/>
          <p:nvPr/>
        </p:nvSpPr>
        <p:spPr>
          <a:xfrm>
            <a:off x="269231" y="1905492"/>
            <a:ext cx="716953" cy="1523525"/>
          </a:xfrm>
          <a:prstGeom prst="rect">
            <a:avLst/>
          </a:prstGeom>
          <a:solidFill>
            <a:srgbClr val="CFCFCF"/>
          </a:solidFill>
        </p:spPr>
        <p:txBody>
          <a:bodyPr vert="vert270" wrap="square" lIns="179238" tIns="143391" rIns="179238" bIns="143391" rtlCol="0" anchor="ctr" anchorCtr="0">
            <a:noAutofit/>
          </a:bodyPr>
          <a:lstStyle>
            <a:defPPr>
              <a:defRPr lang="en-US"/>
            </a:defPPr>
            <a:lvl1pPr algn="ctr" defTabSz="914224">
              <a:lnSpc>
                <a:spcPct val="90000"/>
              </a:lnSpc>
              <a:defRPr sz="1600"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APP</a:t>
            </a:r>
          </a:p>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MODELS</a:t>
            </a:r>
          </a:p>
        </p:txBody>
      </p:sp>
      <p:sp>
        <p:nvSpPr>
          <p:cNvPr id="61" name="TextBox 60"/>
          <p:cNvSpPr txBox="1"/>
          <p:nvPr/>
        </p:nvSpPr>
        <p:spPr>
          <a:xfrm>
            <a:off x="1075795" y="3518618"/>
            <a:ext cx="8827485" cy="1523525"/>
          </a:xfrm>
          <a:prstGeom prst="rect">
            <a:avLst/>
          </a:prstGeom>
          <a:solidFill>
            <a:srgbClr val="000000">
              <a:alpha val="20000"/>
            </a:srgbClr>
          </a:solidFill>
        </p:spPr>
        <p:txBody>
          <a:bodyPr wrap="square" lIns="179238" tIns="143391" rIns="179238" bIns="143391" rtlCol="0" anchor="ctr">
            <a:noAutofit/>
          </a:bodyPr>
          <a:lstStyle/>
          <a:p>
            <a:pPr marL="0" marR="0" lvl="0" indent="0" algn="ctr" defTabSz="895945" rtl="0" eaLnBrk="1" fontAlgn="auto" latinLnBrk="0" hangingPunct="1">
              <a:lnSpc>
                <a:spcPct val="90000"/>
              </a:lnSpc>
              <a:spcBef>
                <a:spcPts val="0"/>
              </a:spcBef>
              <a:spcAft>
                <a:spcPts val="0"/>
              </a:spcAft>
              <a:buClrTx/>
              <a:buSzTx/>
              <a:buFontTx/>
              <a:buNone/>
              <a:tabLst/>
              <a:defRPr/>
            </a:pPr>
            <a:endParaRPr kumimoji="0" lang="en-US" sz="1568" b="0" i="0" u="none" strike="noStrike" kern="0" cap="none" spc="0" normalizeH="0" baseline="0" noProof="0" dirty="0">
              <a:ln>
                <a:noFill/>
              </a:ln>
              <a:solidFill>
                <a:sysClr val="windowText" lastClr="000000"/>
              </a:solidFill>
              <a:effectLst/>
              <a:uLnTx/>
              <a:uFillTx/>
              <a:latin typeface="Segoe UI Semilight" panose="020B0402040204020203" pitchFamily="34" charset="0"/>
              <a:ea typeface="+mn-ea"/>
              <a:cs typeface="Segoe UI Semilight" panose="020B0402040204020203" pitchFamily="34" charset="0"/>
            </a:endParaRPr>
          </a:p>
        </p:txBody>
      </p:sp>
      <p:sp>
        <p:nvSpPr>
          <p:cNvPr id="62" name="TextBox 61"/>
          <p:cNvSpPr txBox="1"/>
          <p:nvPr/>
        </p:nvSpPr>
        <p:spPr>
          <a:xfrm>
            <a:off x="269231" y="3518618"/>
            <a:ext cx="716953" cy="1523525"/>
          </a:xfrm>
          <a:prstGeom prst="rect">
            <a:avLst/>
          </a:prstGeom>
          <a:solidFill>
            <a:srgbClr val="CFCFCF"/>
          </a:solidFill>
        </p:spPr>
        <p:txBody>
          <a:bodyPr vert="vert270" wrap="square" lIns="179238" tIns="143391" rIns="179238" bIns="143391" rtlCol="0" anchor="ctr" anchorCtr="0">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BASE</a:t>
            </a:r>
          </a:p>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LIBRARIES</a:t>
            </a:r>
          </a:p>
        </p:txBody>
      </p:sp>
      <p:grpSp>
        <p:nvGrpSpPr>
          <p:cNvPr id="63" name="Group 62"/>
          <p:cNvGrpSpPr/>
          <p:nvPr/>
        </p:nvGrpSpPr>
        <p:grpSpPr>
          <a:xfrm>
            <a:off x="1075794" y="5266193"/>
            <a:ext cx="8827485" cy="1120239"/>
            <a:chOff x="1973256" y="5222473"/>
            <a:chExt cx="8553106" cy="1120850"/>
          </a:xfrm>
        </p:grpSpPr>
        <p:sp>
          <p:nvSpPr>
            <p:cNvPr id="79" name="TextBox 78"/>
            <p:cNvSpPr txBox="1"/>
            <p:nvPr/>
          </p:nvSpPr>
          <p:spPr>
            <a:xfrm>
              <a:off x="1973256" y="5222473"/>
              <a:ext cx="8553106" cy="1120850"/>
            </a:xfrm>
            <a:prstGeom prst="rect">
              <a:avLst/>
            </a:prstGeom>
            <a:solidFill>
              <a:schemeClr val="accent5"/>
            </a:solidFill>
          </p:spPr>
          <p:txBody>
            <a:bodyPr wrap="square" lIns="179238" tIns="143391" rIns="179238" bIns="143391" rtlCol="0" anchor="ctr">
              <a:noAutofit/>
            </a:bodyPr>
            <a:lstStyle/>
            <a:p>
              <a:pPr marL="0" marR="0" lvl="0" indent="0" algn="ctr" defTabSz="895945" rtl="0" eaLnBrk="1" fontAlgn="auto" latinLnBrk="0" hangingPunct="1">
                <a:lnSpc>
                  <a:spcPct val="90000"/>
                </a:lnSpc>
                <a:spcBef>
                  <a:spcPts val="0"/>
                </a:spcBef>
                <a:spcAft>
                  <a:spcPts val="0"/>
                </a:spcAft>
                <a:buClrTx/>
                <a:buSzTx/>
                <a:buFontTx/>
                <a:buNone/>
                <a:tabLst/>
                <a:defRPr/>
              </a:pPr>
              <a:endParaRPr kumimoji="0" lang="en-US" sz="1568" b="0" i="0" u="none" strike="noStrike" kern="0" cap="none" spc="0" normalizeH="0" baseline="0" noProof="0" dirty="0">
                <a:ln>
                  <a:noFill/>
                </a:ln>
                <a:solidFill>
                  <a:sysClr val="windowText" lastClr="000000"/>
                </a:solidFill>
                <a:effectLst/>
                <a:uLnTx/>
                <a:uFillTx/>
                <a:latin typeface="Segoe UI Semilight" panose="020B0402040204020203" pitchFamily="34" charset="0"/>
                <a:ea typeface="+mn-ea"/>
                <a:cs typeface="Segoe UI Semilight" panose="020B0402040204020203" pitchFamily="34" charset="0"/>
              </a:endParaRPr>
            </a:p>
          </p:txBody>
        </p:sp>
        <p:sp>
          <p:nvSpPr>
            <p:cNvPr id="80" name="TextBox 79"/>
            <p:cNvSpPr txBox="1"/>
            <p:nvPr/>
          </p:nvSpPr>
          <p:spPr>
            <a:xfrm>
              <a:off x="2059735" y="5715646"/>
              <a:ext cx="2648424" cy="538008"/>
            </a:xfrm>
            <a:prstGeom prst="rect">
              <a:avLst/>
            </a:prstGeom>
            <a:solidFill>
              <a:srgbClr val="000000">
                <a:alpha val="10196"/>
              </a:srgbClr>
            </a:solidFill>
          </p:spPr>
          <p:txBody>
            <a:bodyPr wrap="square" lIns="179238" tIns="143391" rIns="179238" bIns="143391" rtlCol="0" anchor="ctr">
              <a:noAutofit/>
            </a:bodyPr>
            <a:lstStyle>
              <a:defPPr>
                <a:defRPr lang="en-US"/>
              </a:defPPr>
              <a:lvl1pPr algn="ctr" defTabSz="914224">
                <a:lnSpc>
                  <a:spcPct val="90000"/>
                </a:lnSpc>
                <a:defRPr sz="1600" kern="0">
                  <a:solidFill>
                    <a:sysClr val="windowText" lastClr="000000"/>
                  </a:soli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Compilers</a:t>
              </a:r>
            </a:p>
          </p:txBody>
        </p:sp>
        <p:sp>
          <p:nvSpPr>
            <p:cNvPr id="81" name="TextBox 80"/>
            <p:cNvSpPr txBox="1"/>
            <p:nvPr/>
          </p:nvSpPr>
          <p:spPr>
            <a:xfrm>
              <a:off x="4925243" y="5715646"/>
              <a:ext cx="2648424" cy="538008"/>
            </a:xfrm>
            <a:prstGeom prst="rect">
              <a:avLst/>
            </a:prstGeom>
            <a:solidFill>
              <a:srgbClr val="000000">
                <a:alpha val="10196"/>
              </a:srgbClr>
            </a:solidFill>
          </p:spPr>
          <p:txBody>
            <a:bodyPr wrap="square" lIns="179238" tIns="143391" rIns="179238" bIns="143391"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Languages</a:t>
              </a:r>
            </a:p>
          </p:txBody>
        </p:sp>
        <p:sp>
          <p:nvSpPr>
            <p:cNvPr id="82" name="TextBox 81"/>
            <p:cNvSpPr txBox="1"/>
            <p:nvPr/>
          </p:nvSpPr>
          <p:spPr>
            <a:xfrm>
              <a:off x="7790751" y="5715646"/>
              <a:ext cx="2648424" cy="538008"/>
            </a:xfrm>
            <a:prstGeom prst="rect">
              <a:avLst/>
            </a:prstGeom>
            <a:solidFill>
              <a:srgbClr val="000000">
                <a:alpha val="10196"/>
              </a:srgbClr>
            </a:solidFill>
          </p:spPr>
          <p:txBody>
            <a:bodyPr wrap="square" lIns="179238" tIns="143391" rIns="179238" bIns="143391"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Runtime components</a:t>
              </a:r>
            </a:p>
          </p:txBody>
        </p:sp>
        <p:sp>
          <p:nvSpPr>
            <p:cNvPr id="83" name="TextBox 82"/>
            <p:cNvSpPr txBox="1"/>
            <p:nvPr/>
          </p:nvSpPr>
          <p:spPr>
            <a:xfrm>
              <a:off x="1973256" y="5222474"/>
              <a:ext cx="8553106" cy="403506"/>
            </a:xfrm>
            <a:prstGeom prst="rect">
              <a:avLst/>
            </a:prstGeom>
            <a:solidFill>
              <a:srgbClr val="000000">
                <a:alpha val="10196"/>
              </a:srgbClr>
            </a:solidFill>
          </p:spPr>
          <p:txBody>
            <a:bodyPr wrap="square" lIns="179238" tIns="143391" rIns="179238" bIns="143391"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COMMON INFRASTRUCTURE</a:t>
              </a:r>
            </a:p>
          </p:txBody>
        </p:sp>
      </p:grpSp>
      <p:sp>
        <p:nvSpPr>
          <p:cNvPr id="26" name="TextBox 25"/>
          <p:cNvSpPr txBox="1"/>
          <p:nvPr/>
        </p:nvSpPr>
        <p:spPr>
          <a:xfrm>
            <a:off x="1165049" y="3989118"/>
            <a:ext cx="2733384" cy="582524"/>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Base Class Library</a:t>
            </a:r>
          </a:p>
        </p:txBody>
      </p:sp>
      <p:sp>
        <p:nvSpPr>
          <p:cNvPr id="29" name="TextBox 28"/>
          <p:cNvSpPr txBox="1"/>
          <p:nvPr/>
        </p:nvSpPr>
        <p:spPr>
          <a:xfrm>
            <a:off x="4122448" y="3989118"/>
            <a:ext cx="2733384" cy="582524"/>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 Core Library</a:t>
            </a:r>
          </a:p>
        </p:txBody>
      </p:sp>
      <p:sp>
        <p:nvSpPr>
          <p:cNvPr id="31" name="TextBox 30"/>
          <p:cNvSpPr txBox="1"/>
          <p:nvPr/>
        </p:nvSpPr>
        <p:spPr>
          <a:xfrm>
            <a:off x="7079847" y="3989118"/>
            <a:ext cx="2733384" cy="582524"/>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Mono Class Library</a:t>
            </a:r>
          </a:p>
        </p:txBody>
      </p:sp>
      <p:grpSp>
        <p:nvGrpSpPr>
          <p:cNvPr id="5" name="Group 4"/>
          <p:cNvGrpSpPr/>
          <p:nvPr/>
        </p:nvGrpSpPr>
        <p:grpSpPr>
          <a:xfrm>
            <a:off x="1165049" y="2062325"/>
            <a:ext cx="2733384" cy="1209859"/>
            <a:chOff x="1188720" y="2356171"/>
            <a:chExt cx="2788920" cy="1234440"/>
          </a:xfrm>
        </p:grpSpPr>
        <p:sp>
          <p:nvSpPr>
            <p:cNvPr id="37" name="TextBox 36"/>
            <p:cNvSpPr txBox="1"/>
            <p:nvPr/>
          </p:nvSpPr>
          <p:spPr>
            <a:xfrm>
              <a:off x="1897380" y="2996251"/>
              <a:ext cx="137160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ASP.NET</a:t>
              </a:r>
            </a:p>
          </p:txBody>
        </p:sp>
        <p:grpSp>
          <p:nvGrpSpPr>
            <p:cNvPr id="4" name="Group 3"/>
            <p:cNvGrpSpPr/>
            <p:nvPr/>
          </p:nvGrpSpPr>
          <p:grpSpPr>
            <a:xfrm>
              <a:off x="1188720" y="2356171"/>
              <a:ext cx="2788920" cy="594360"/>
              <a:chOff x="1645920" y="2384389"/>
              <a:chExt cx="2417064" cy="594360"/>
            </a:xfrm>
          </p:grpSpPr>
          <p:sp>
            <p:nvSpPr>
              <p:cNvPr id="38" name="TextBox 37"/>
              <p:cNvSpPr txBox="1"/>
              <p:nvPr/>
            </p:nvSpPr>
            <p:spPr>
              <a:xfrm>
                <a:off x="2874264" y="2384389"/>
                <a:ext cx="118872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Windows Forms</a:t>
                </a:r>
              </a:p>
            </p:txBody>
          </p:sp>
          <p:sp>
            <p:nvSpPr>
              <p:cNvPr id="39" name="TextBox 38"/>
              <p:cNvSpPr txBox="1"/>
              <p:nvPr/>
            </p:nvSpPr>
            <p:spPr>
              <a:xfrm>
                <a:off x="1645920" y="2384389"/>
                <a:ext cx="118872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WPF</a:t>
                </a:r>
              </a:p>
            </p:txBody>
          </p:sp>
        </p:grpSp>
      </p:grpSp>
      <p:grpSp>
        <p:nvGrpSpPr>
          <p:cNvPr id="8" name="Group 7"/>
          <p:cNvGrpSpPr/>
          <p:nvPr/>
        </p:nvGrpSpPr>
        <p:grpSpPr>
          <a:xfrm>
            <a:off x="4122480" y="2062325"/>
            <a:ext cx="2733384" cy="1209859"/>
            <a:chOff x="4206240" y="2102819"/>
            <a:chExt cx="2788920" cy="1234440"/>
          </a:xfrm>
        </p:grpSpPr>
        <p:sp>
          <p:nvSpPr>
            <p:cNvPr id="40" name="TextBox 39"/>
            <p:cNvSpPr txBox="1"/>
            <p:nvPr/>
          </p:nvSpPr>
          <p:spPr>
            <a:xfrm>
              <a:off x="4206240" y="2102819"/>
              <a:ext cx="173736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UWP</a:t>
              </a:r>
            </a:p>
          </p:txBody>
        </p:sp>
        <p:sp>
          <p:nvSpPr>
            <p:cNvPr id="41" name="TextBox 40"/>
            <p:cNvSpPr txBox="1"/>
            <p:nvPr/>
          </p:nvSpPr>
          <p:spPr>
            <a:xfrm>
              <a:off x="5257800" y="2742899"/>
              <a:ext cx="173736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ASP.NET Core</a:t>
              </a:r>
            </a:p>
          </p:txBody>
        </p:sp>
      </p:grpSp>
      <p:grpSp>
        <p:nvGrpSpPr>
          <p:cNvPr id="9" name="Group 8"/>
          <p:cNvGrpSpPr/>
          <p:nvPr/>
        </p:nvGrpSpPr>
        <p:grpSpPr>
          <a:xfrm>
            <a:off x="7079911" y="2062325"/>
            <a:ext cx="2733384" cy="1209859"/>
            <a:chOff x="7223760" y="2102819"/>
            <a:chExt cx="2788920" cy="1234440"/>
          </a:xfrm>
        </p:grpSpPr>
        <p:sp>
          <p:nvSpPr>
            <p:cNvPr id="44" name="TextBox 43"/>
            <p:cNvSpPr txBox="1"/>
            <p:nvPr/>
          </p:nvSpPr>
          <p:spPr>
            <a:xfrm>
              <a:off x="7223760" y="2102819"/>
              <a:ext cx="137160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iOS</a:t>
              </a:r>
            </a:p>
          </p:txBody>
        </p:sp>
        <p:sp>
          <p:nvSpPr>
            <p:cNvPr id="45" name="TextBox 44"/>
            <p:cNvSpPr txBox="1"/>
            <p:nvPr/>
          </p:nvSpPr>
          <p:spPr>
            <a:xfrm>
              <a:off x="8641080" y="2422859"/>
              <a:ext cx="137160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Android</a:t>
              </a:r>
            </a:p>
          </p:txBody>
        </p:sp>
        <p:sp>
          <p:nvSpPr>
            <p:cNvPr id="32" name="TextBox 31"/>
            <p:cNvSpPr txBox="1"/>
            <p:nvPr/>
          </p:nvSpPr>
          <p:spPr>
            <a:xfrm>
              <a:off x="7223760" y="2742899"/>
              <a:ext cx="137160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OS X</a:t>
              </a:r>
            </a:p>
          </p:txBody>
        </p:sp>
      </p:grpSp>
      <p:sp>
        <p:nvSpPr>
          <p:cNvPr id="3" name="Title 2"/>
          <p:cNvSpPr>
            <a:spLocks noGrp="1"/>
          </p:cNvSpPr>
          <p:nvPr>
            <p:ph type="title"/>
          </p:nvPr>
        </p:nvSpPr>
        <p:spPr/>
        <p:txBody>
          <a:bodyPr/>
          <a:lstStyle/>
          <a:p>
            <a:r>
              <a:rPr lang="en-US" dirty="0">
                <a:solidFill>
                  <a:schemeClr val="bg1"/>
                </a:solidFill>
              </a:rPr>
              <a:t>.NET yesterday—app models and libraries</a:t>
            </a:r>
          </a:p>
        </p:txBody>
      </p:sp>
    </p:spTree>
    <p:extLst>
      <p:ext uri="{BB962C8B-B14F-4D97-AF65-F5344CB8AC3E}">
        <p14:creationId xmlns:p14="http://schemas.microsoft.com/office/powerpoint/2010/main" val="453176572"/>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534276" y="338878"/>
            <a:ext cx="9963395" cy="689288"/>
          </a:xfrm>
          <a:prstGeom prst="rect">
            <a:avLst/>
          </a:prstGeom>
        </p:spPr>
        <p:txBody>
          <a:bodyPr vert="horz" wrap="square" lIns="0" tIns="12062" rIns="0" bIns="0" rtlCol="0" anchor="t">
            <a:spAutoFit/>
          </a:bodyPr>
          <a:lstStyle/>
          <a:p>
            <a:pPr marL="12696">
              <a:lnSpc>
                <a:spcPct val="100000"/>
              </a:lnSpc>
              <a:spcBef>
                <a:spcPts val="95"/>
              </a:spcBef>
            </a:pPr>
            <a:r>
              <a:rPr lang="en-US" sz="4400" dirty="0">
                <a:solidFill>
                  <a:srgbClr val="FFFFFF"/>
                </a:solidFill>
                <a:latin typeface="+mj-lt"/>
              </a:rPr>
              <a:t>Code Sharing – Portable Class Library</a:t>
            </a:r>
            <a:endParaRPr sz="4400" dirty="0">
              <a:latin typeface="+mj-lt"/>
              <a:cs typeface="Arial Black"/>
            </a:endParaRPr>
          </a:p>
        </p:txBody>
      </p:sp>
      <p:sp>
        <p:nvSpPr>
          <p:cNvPr id="4" name="object 4"/>
          <p:cNvSpPr/>
          <p:nvPr/>
        </p:nvSpPr>
        <p:spPr>
          <a:xfrm>
            <a:off x="7759710" y="1637243"/>
            <a:ext cx="3533235" cy="3847098"/>
          </a:xfrm>
          <a:prstGeom prst="rect">
            <a:avLst/>
          </a:prstGeom>
          <a:blipFill>
            <a:blip r:embed="rId2" cstate="print"/>
            <a:stretch>
              <a:fillRect/>
            </a:stretch>
          </a:blipFill>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5" name="object 5"/>
          <p:cNvSpPr/>
          <p:nvPr/>
        </p:nvSpPr>
        <p:spPr>
          <a:xfrm>
            <a:off x="2070576" y="1830740"/>
            <a:ext cx="3440296" cy="3633793"/>
          </a:xfrm>
          <a:prstGeom prst="rect">
            <a:avLst/>
          </a:prstGeom>
          <a:blipFill>
            <a:blip r:embed="rId3" cstate="print"/>
            <a:stretch>
              <a:fillRect/>
            </a:stretch>
          </a:blipFill>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dirty="0">
              <a:ln>
                <a:noFill/>
              </a:ln>
              <a:solidFill>
                <a:srgbClr val="FFFFFF"/>
              </a:solidFill>
              <a:effectLst/>
              <a:uLnTx/>
              <a:uFillTx/>
              <a:latin typeface="Segoe UI"/>
              <a:ea typeface="+mn-ea"/>
              <a:cs typeface="+mn-cs"/>
            </a:endParaRPr>
          </a:p>
        </p:txBody>
      </p:sp>
      <p:sp>
        <p:nvSpPr>
          <p:cNvPr id="6" name="object 6"/>
          <p:cNvSpPr txBox="1"/>
          <p:nvPr/>
        </p:nvSpPr>
        <p:spPr>
          <a:xfrm>
            <a:off x="972770" y="1653824"/>
            <a:ext cx="1723576" cy="331384"/>
          </a:xfrm>
          <a:prstGeom prst="rect">
            <a:avLst/>
          </a:prstGeom>
        </p:spPr>
        <p:txBody>
          <a:bodyPr vert="horz" wrap="square" lIns="0" tIns="13332" rIns="0" bIns="0" rtlCol="0">
            <a:spAutoFit/>
          </a:bodyPr>
          <a:lstStyle/>
          <a:p>
            <a:pPr marL="12696" marR="0" lvl="0" indent="0" algn="l" defTabSz="914363" rtl="0" eaLnBrk="1" fontAlgn="auto" latinLnBrk="0" hangingPunct="1">
              <a:lnSpc>
                <a:spcPct val="100000"/>
              </a:lnSpc>
              <a:spcBef>
                <a:spcPts val="105"/>
              </a:spcBef>
              <a:spcAft>
                <a:spcPts val="0"/>
              </a:spcAft>
              <a:buClrTx/>
              <a:buSzTx/>
              <a:buFontTx/>
              <a:buNone/>
              <a:tabLst/>
              <a:defRPr/>
            </a:pPr>
            <a:r>
              <a:rPr kumimoji="0" sz="1999" b="0" i="0" u="none" strike="noStrike" kern="1200" cap="none" spc="-204" normalizeH="0" baseline="0" noProof="0" dirty="0">
                <a:ln>
                  <a:noFill/>
                </a:ln>
                <a:solidFill>
                  <a:srgbClr val="FFFFFF"/>
                </a:solidFill>
                <a:effectLst/>
                <a:uLnTx/>
                <a:uFillTx/>
                <a:latin typeface="Arial"/>
                <a:ea typeface="+mn-ea"/>
                <a:cs typeface="Arial"/>
              </a:rPr>
              <a:t>.NET</a:t>
            </a:r>
            <a:r>
              <a:rPr kumimoji="0" sz="1999" b="0" i="0" u="none" strike="noStrike" kern="1200" cap="none" spc="-185" normalizeH="0" baseline="0" noProof="0" dirty="0">
                <a:ln>
                  <a:noFill/>
                </a:ln>
                <a:solidFill>
                  <a:srgbClr val="FFFFFF"/>
                </a:solidFill>
                <a:effectLst/>
                <a:uLnTx/>
                <a:uFillTx/>
                <a:latin typeface="Arial"/>
                <a:ea typeface="+mn-ea"/>
                <a:cs typeface="Arial"/>
              </a:rPr>
              <a:t> </a:t>
            </a:r>
            <a:r>
              <a:rPr kumimoji="0" sz="1999" b="0" i="0" u="none" strike="noStrike" kern="1200" cap="none" spc="-95" normalizeH="0" baseline="0" noProof="0" dirty="0">
                <a:ln>
                  <a:noFill/>
                </a:ln>
                <a:solidFill>
                  <a:srgbClr val="FFFFFF"/>
                </a:solidFill>
                <a:effectLst/>
                <a:uLnTx/>
                <a:uFillTx/>
                <a:latin typeface="Arial"/>
                <a:ea typeface="+mn-ea"/>
                <a:cs typeface="Arial"/>
              </a:rPr>
              <a:t>Framework</a:t>
            </a:r>
            <a:endParaRPr kumimoji="0" sz="1999" b="0" i="0" u="none" strike="noStrike" kern="1200" cap="none" spc="0" normalizeH="0" baseline="0" noProof="0">
              <a:ln>
                <a:noFill/>
              </a:ln>
              <a:solidFill>
                <a:srgbClr val="FFFFFF"/>
              </a:solidFill>
              <a:effectLst/>
              <a:uLnTx/>
              <a:uFillTx/>
              <a:latin typeface="Arial"/>
              <a:ea typeface="+mn-ea"/>
              <a:cs typeface="Arial"/>
            </a:endParaRPr>
          </a:p>
        </p:txBody>
      </p:sp>
      <p:sp>
        <p:nvSpPr>
          <p:cNvPr id="7" name="object 7"/>
          <p:cNvSpPr txBox="1"/>
          <p:nvPr/>
        </p:nvSpPr>
        <p:spPr>
          <a:xfrm>
            <a:off x="627216" y="5276369"/>
            <a:ext cx="1705166" cy="330749"/>
          </a:xfrm>
          <a:prstGeom prst="rect">
            <a:avLst/>
          </a:prstGeom>
        </p:spPr>
        <p:txBody>
          <a:bodyPr vert="horz" wrap="square" lIns="0" tIns="12697" rIns="0" bIns="0" rtlCol="0">
            <a:spAutoFit/>
          </a:bodyPr>
          <a:lstStyle/>
          <a:p>
            <a:pPr marL="12696" marR="0" lvl="0" indent="0" algn="l" defTabSz="914363" rtl="0" eaLnBrk="1" fontAlgn="auto" latinLnBrk="0" hangingPunct="1">
              <a:lnSpc>
                <a:spcPct val="100000"/>
              </a:lnSpc>
              <a:spcBef>
                <a:spcPts val="100"/>
              </a:spcBef>
              <a:spcAft>
                <a:spcPts val="0"/>
              </a:spcAft>
              <a:buClrTx/>
              <a:buSzTx/>
              <a:buFontTx/>
              <a:buNone/>
              <a:tabLst/>
              <a:defRPr/>
            </a:pPr>
            <a:r>
              <a:rPr kumimoji="0" sz="1999" b="0" i="0" u="none" strike="noStrike" kern="1200" cap="none" spc="-75" normalizeH="0" baseline="0" noProof="0" dirty="0">
                <a:ln>
                  <a:noFill/>
                </a:ln>
                <a:solidFill>
                  <a:srgbClr val="FFFFFF"/>
                </a:solidFill>
                <a:effectLst/>
                <a:uLnTx/>
                <a:uFillTx/>
                <a:latin typeface="Arial"/>
                <a:ea typeface="+mn-ea"/>
                <a:cs typeface="Arial"/>
              </a:rPr>
              <a:t>Windows</a:t>
            </a:r>
            <a:r>
              <a:rPr kumimoji="0" sz="1999" b="0" i="0" u="none" strike="noStrike" kern="1200" cap="none" spc="-200" normalizeH="0" baseline="0" noProof="0" dirty="0">
                <a:ln>
                  <a:noFill/>
                </a:ln>
                <a:solidFill>
                  <a:srgbClr val="FFFFFF"/>
                </a:solidFill>
                <a:effectLst/>
                <a:uLnTx/>
                <a:uFillTx/>
                <a:latin typeface="Arial"/>
                <a:ea typeface="+mn-ea"/>
                <a:cs typeface="Arial"/>
              </a:rPr>
              <a:t> </a:t>
            </a:r>
            <a:r>
              <a:rPr kumimoji="0" sz="1999" b="0" i="0" u="none" strike="noStrike" kern="1200" cap="none" spc="-120" normalizeH="0" baseline="0" noProof="0" dirty="0">
                <a:ln>
                  <a:noFill/>
                </a:ln>
                <a:solidFill>
                  <a:srgbClr val="FFFFFF"/>
                </a:solidFill>
                <a:effectLst/>
                <a:uLnTx/>
                <a:uFillTx/>
                <a:latin typeface="Arial"/>
                <a:ea typeface="+mn-ea"/>
                <a:cs typeface="Arial"/>
              </a:rPr>
              <a:t>Phone</a:t>
            </a:r>
            <a:endParaRPr kumimoji="0" sz="1999" b="0" i="0" u="none" strike="noStrike" kern="1200" cap="none" spc="0" normalizeH="0" baseline="0" noProof="0">
              <a:ln>
                <a:noFill/>
              </a:ln>
              <a:solidFill>
                <a:srgbClr val="FFFFFF"/>
              </a:solidFill>
              <a:effectLst/>
              <a:uLnTx/>
              <a:uFillTx/>
              <a:latin typeface="Arial"/>
              <a:ea typeface="+mn-ea"/>
              <a:cs typeface="Arial"/>
            </a:endParaRPr>
          </a:p>
        </p:txBody>
      </p:sp>
      <p:sp>
        <p:nvSpPr>
          <p:cNvPr id="8" name="object 8"/>
          <p:cNvSpPr txBox="1"/>
          <p:nvPr/>
        </p:nvSpPr>
        <p:spPr>
          <a:xfrm>
            <a:off x="5325754" y="4467844"/>
            <a:ext cx="2001634" cy="330749"/>
          </a:xfrm>
          <a:prstGeom prst="rect">
            <a:avLst/>
          </a:prstGeom>
        </p:spPr>
        <p:txBody>
          <a:bodyPr vert="horz" wrap="square" lIns="0" tIns="12697" rIns="0" bIns="0" rtlCol="0">
            <a:spAutoFit/>
          </a:bodyPr>
          <a:lstStyle/>
          <a:p>
            <a:pPr marL="12696" marR="0" lvl="0" indent="0" algn="l" defTabSz="914363" rtl="0" eaLnBrk="1" fontAlgn="auto" latinLnBrk="0" hangingPunct="1">
              <a:lnSpc>
                <a:spcPct val="100000"/>
              </a:lnSpc>
              <a:spcBef>
                <a:spcPts val="100"/>
              </a:spcBef>
              <a:spcAft>
                <a:spcPts val="0"/>
              </a:spcAft>
              <a:buClrTx/>
              <a:buSzTx/>
              <a:buFontTx/>
              <a:buNone/>
              <a:tabLst/>
              <a:defRPr/>
            </a:pPr>
            <a:r>
              <a:rPr kumimoji="0" sz="1999" b="0" i="0" u="none" strike="noStrike" kern="1200" cap="none" spc="-75" normalizeH="0" baseline="0" noProof="0" dirty="0">
                <a:ln>
                  <a:noFill/>
                </a:ln>
                <a:solidFill>
                  <a:srgbClr val="FFFFFF"/>
                </a:solidFill>
                <a:effectLst/>
                <a:uLnTx/>
                <a:uFillTx/>
                <a:latin typeface="Arial"/>
                <a:ea typeface="+mn-ea"/>
                <a:cs typeface="Arial"/>
              </a:rPr>
              <a:t>Windows</a:t>
            </a:r>
            <a:r>
              <a:rPr kumimoji="0" sz="1999" b="0" i="0" u="none" strike="noStrike" kern="1200" cap="none" spc="-185" normalizeH="0" baseline="0" noProof="0" dirty="0">
                <a:ln>
                  <a:noFill/>
                </a:ln>
                <a:solidFill>
                  <a:srgbClr val="FFFFFF"/>
                </a:solidFill>
                <a:effectLst/>
                <a:uLnTx/>
                <a:uFillTx/>
                <a:latin typeface="Arial"/>
                <a:ea typeface="+mn-ea"/>
                <a:cs typeface="Arial"/>
              </a:rPr>
              <a:t> </a:t>
            </a:r>
            <a:r>
              <a:rPr kumimoji="0" sz="1999" b="0" i="0" u="none" strike="noStrike" kern="1200" cap="none" spc="-95" normalizeH="0" baseline="0" noProof="0" dirty="0">
                <a:ln>
                  <a:noFill/>
                </a:ln>
                <a:solidFill>
                  <a:srgbClr val="FFFFFF"/>
                </a:solidFill>
                <a:effectLst/>
                <a:uLnTx/>
                <a:uFillTx/>
                <a:latin typeface="Arial"/>
                <a:ea typeface="+mn-ea"/>
                <a:cs typeface="Arial"/>
              </a:rPr>
              <a:t>Universal</a:t>
            </a:r>
            <a:endParaRPr kumimoji="0" sz="1999" b="0" i="0" u="none" strike="noStrike" kern="1200" cap="none" spc="0" normalizeH="0" baseline="0" noProof="0">
              <a:ln>
                <a:noFill/>
              </a:ln>
              <a:solidFill>
                <a:srgbClr val="FFFFFF"/>
              </a:solidFill>
              <a:effectLst/>
              <a:uLnTx/>
              <a:uFillTx/>
              <a:latin typeface="Arial"/>
              <a:ea typeface="+mn-ea"/>
              <a:cs typeface="Arial"/>
            </a:endParaRPr>
          </a:p>
        </p:txBody>
      </p:sp>
    </p:spTree>
    <p:extLst>
      <p:ext uri="{BB962C8B-B14F-4D97-AF65-F5344CB8AC3E}">
        <p14:creationId xmlns:p14="http://schemas.microsoft.com/office/powerpoint/2010/main" val="1875662916"/>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p:cNvGrpSpPr/>
          <p:nvPr/>
        </p:nvGrpSpPr>
        <p:grpSpPr>
          <a:xfrm>
            <a:off x="4033196" y="1188546"/>
            <a:ext cx="2912654" cy="3943242"/>
            <a:chOff x="4115140" y="1211286"/>
            <a:chExt cx="2971833" cy="4023360"/>
          </a:xfrm>
        </p:grpSpPr>
        <p:grpSp>
          <p:nvGrpSpPr>
            <p:cNvPr id="25" name="Group 24"/>
            <p:cNvGrpSpPr/>
            <p:nvPr/>
          </p:nvGrpSpPr>
          <p:grpSpPr>
            <a:xfrm>
              <a:off x="4115140" y="1211286"/>
              <a:ext cx="2971800" cy="4023360"/>
              <a:chOff x="4604403" y="1582077"/>
              <a:chExt cx="3013825" cy="3945389"/>
            </a:xfrm>
          </p:grpSpPr>
          <p:sp>
            <p:nvSpPr>
              <p:cNvPr id="26" name="Rectangle 25"/>
              <p:cNvSpPr/>
              <p:nvPr/>
            </p:nvSpPr>
            <p:spPr bwMode="auto">
              <a:xfrm>
                <a:off x="4604403" y="1582077"/>
                <a:ext cx="3013825" cy="3945389"/>
              </a:xfrm>
              <a:prstGeom prst="rect">
                <a:avLst/>
              </a:prstGeom>
              <a:solidFill>
                <a:schemeClr val="accent3"/>
              </a:solidFill>
              <a:ln w="25400" cap="flat" cmpd="sng" algn="ctr">
                <a:noFill/>
                <a:prstDash val="solid"/>
                <a:headEnd type="none" w="med" len="med"/>
                <a:tailEnd type="none" w="med" len="med"/>
              </a:ln>
              <a:effectLst/>
            </p:spPr>
            <p:txBody>
              <a:bodyPr vert="horz" wrap="square" lIns="179238" tIns="143391" rIns="179238" bIns="143391" numCol="1" rtlCol="0" anchor="t" anchorCtr="0" compatLnSpc="1">
                <a:prstTxWarp prst="textNoShape">
                  <a:avLst/>
                </a:prstTxWarp>
              </a:bodyPr>
              <a:lstStyle/>
              <a:p>
                <a:pPr marL="0" marR="0" lvl="0" indent="0" algn="l" defTabSz="894352" rtl="0" eaLnBrk="1" fontAlgn="auto" latinLnBrk="0" hangingPunct="1">
                  <a:lnSpc>
                    <a:spcPct val="90000"/>
                  </a:lnSpc>
                  <a:spcBef>
                    <a:spcPts val="0"/>
                  </a:spcBef>
                  <a:spcAft>
                    <a:spcPts val="0"/>
                  </a:spcAft>
                  <a:buClrTx/>
                  <a:buSzTx/>
                  <a:buFontTx/>
                  <a:buNone/>
                  <a:tabLst/>
                  <a:defRPr/>
                </a:pPr>
                <a:r>
                  <a:rPr kumimoji="0" lang="en-US" sz="2744" b="0" i="0" u="none" strike="noStrike" kern="0" cap="none" spc="0" normalizeH="0" baseline="0" noProof="0" dirty="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27" name="TextBox 26"/>
              <p:cNvSpPr txBox="1"/>
              <p:nvPr/>
            </p:nvSpPr>
            <p:spPr>
              <a:xfrm>
                <a:off x="4604403" y="1582077"/>
                <a:ext cx="3013825" cy="627676"/>
              </a:xfrm>
              <a:prstGeom prst="rect">
                <a:avLst/>
              </a:prstGeom>
              <a:solidFill>
                <a:schemeClr val="accent3">
                  <a:lumMod val="75000"/>
                </a:schemeClr>
              </a:solidFill>
            </p:spPr>
            <p:txBody>
              <a:bodyPr wrap="square" lIns="179238" tIns="143391" rIns="179238" bIns="143391"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marL="0" marR="0" lvl="0" indent="0" algn="l" defTabSz="913950" rtl="0" eaLnBrk="1" fontAlgn="auto" latinLnBrk="0" hangingPunct="1">
                  <a:lnSpc>
                    <a:spcPct val="90000"/>
                  </a:lnSpc>
                  <a:spcBef>
                    <a:spcPts val="0"/>
                  </a:spcBef>
                  <a:spcAft>
                    <a:spcPts val="0"/>
                  </a:spcAft>
                  <a:buClrTx/>
                  <a:buSzTx/>
                  <a:buFontTx/>
                  <a:buNone/>
                  <a:tabLst/>
                  <a:defRPr/>
                </a:pPr>
                <a:r>
                  <a:rPr kumimoji="0" lang="en-US" sz="1960"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.NET CORE</a:t>
                </a:r>
              </a:p>
            </p:txBody>
          </p:sp>
        </p:grpSp>
        <p:sp>
          <p:nvSpPr>
            <p:cNvPr id="32" name="TextBox 13"/>
            <p:cNvSpPr txBox="1"/>
            <p:nvPr/>
          </p:nvSpPr>
          <p:spPr>
            <a:xfrm>
              <a:off x="4115173" y="1851342"/>
              <a:ext cx="2971800" cy="1920240"/>
            </a:xfrm>
            <a:prstGeom prst="rect">
              <a:avLst/>
            </a:prstGeom>
            <a:noFill/>
          </p:spPr>
          <p:txBody>
            <a:bodyPr wrap="square" lIns="179238" tIns="143391" rIns="179238" bIns="143391" rtlCol="0" anchor="t" anchorCtr="0">
              <a:noAutofit/>
            </a:bodyPr>
            <a:lstStyle/>
            <a:p>
              <a:pPr marL="0" marR="0" lvl="0" indent="0" algn="l" defTabSz="895945" rtl="0" eaLnBrk="1" fontAlgn="auto" latinLnBrk="0" hangingPunct="1">
                <a:lnSpc>
                  <a:spcPct val="90000"/>
                </a:lnSpc>
                <a:spcBef>
                  <a:spcPts val="0"/>
                </a:spcBef>
                <a:spcAft>
                  <a:spcPts val="0"/>
                </a:spcAft>
                <a:buClrTx/>
                <a:buSzTx/>
                <a:buFontTx/>
                <a:buNone/>
                <a:tabLst/>
                <a:defRPr/>
              </a:pPr>
              <a:r>
                <a:rPr kumimoji="0" lang="en-US" sz="1764"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t>Cross-platform and open source framework optimized for modern </a:t>
              </a:r>
              <a:br>
                <a:rPr kumimoji="0" lang="en-US" sz="1764"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br>
              <a:r>
                <a:rPr kumimoji="0" lang="en-US" sz="1764"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t>app needs and </a:t>
              </a:r>
              <a:br>
                <a:rPr kumimoji="0" lang="en-US" sz="1764"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br>
              <a:r>
                <a:rPr kumimoji="0" lang="en-US" sz="1764"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t>developer workflows</a:t>
              </a:r>
            </a:p>
          </p:txBody>
        </p:sp>
      </p:grpSp>
      <p:grpSp>
        <p:nvGrpSpPr>
          <p:cNvPr id="36" name="Group 35"/>
          <p:cNvGrpSpPr/>
          <p:nvPr/>
        </p:nvGrpSpPr>
        <p:grpSpPr>
          <a:xfrm>
            <a:off x="6990595" y="1188547"/>
            <a:ext cx="2912687" cy="3943242"/>
            <a:chOff x="7132627" y="1211287"/>
            <a:chExt cx="2971867" cy="4023360"/>
          </a:xfrm>
        </p:grpSpPr>
        <p:grpSp>
          <p:nvGrpSpPr>
            <p:cNvPr id="37" name="Group 36"/>
            <p:cNvGrpSpPr/>
            <p:nvPr/>
          </p:nvGrpSpPr>
          <p:grpSpPr>
            <a:xfrm>
              <a:off x="7132627" y="1211287"/>
              <a:ext cx="2971800" cy="4023360"/>
              <a:chOff x="7489548" y="1582078"/>
              <a:chExt cx="2917390" cy="3945389"/>
            </a:xfrm>
            <a:solidFill>
              <a:schemeClr val="accent6"/>
            </a:solidFill>
          </p:grpSpPr>
          <p:sp>
            <p:nvSpPr>
              <p:cNvPr id="39" name="Rectangle 38"/>
              <p:cNvSpPr/>
              <p:nvPr/>
            </p:nvSpPr>
            <p:spPr bwMode="auto">
              <a:xfrm>
                <a:off x="7489548" y="1582078"/>
                <a:ext cx="2917390" cy="3945389"/>
              </a:xfrm>
              <a:prstGeom prst="rect">
                <a:avLst/>
              </a:prstGeom>
              <a:grpFill/>
              <a:ln w="25400" cap="flat" cmpd="sng" algn="ctr">
                <a:noFill/>
                <a:prstDash val="solid"/>
                <a:headEnd type="none" w="med" len="med"/>
                <a:tailEnd type="none" w="med" len="med"/>
              </a:ln>
              <a:effectLst/>
            </p:spPr>
            <p:txBody>
              <a:bodyPr vert="horz" wrap="square" lIns="179238" tIns="143391" rIns="179238" bIns="143391" numCol="1" rtlCol="0" anchor="t" anchorCtr="0" compatLnSpc="1">
                <a:prstTxWarp prst="textNoShape">
                  <a:avLst/>
                </a:prstTxWarp>
              </a:bodyPr>
              <a:lstStyle/>
              <a:p>
                <a:pPr marL="0" marR="0" lvl="0" indent="0" algn="l" defTabSz="894352" rtl="0" eaLnBrk="1" fontAlgn="auto" latinLnBrk="0" hangingPunct="1">
                  <a:lnSpc>
                    <a:spcPct val="90000"/>
                  </a:lnSpc>
                  <a:spcBef>
                    <a:spcPts val="0"/>
                  </a:spcBef>
                  <a:spcAft>
                    <a:spcPts val="0"/>
                  </a:spcAft>
                  <a:buClrTx/>
                  <a:buSzTx/>
                  <a:buFontTx/>
                  <a:buNone/>
                  <a:tabLst/>
                  <a:defRPr/>
                </a:pPr>
                <a:r>
                  <a:rPr kumimoji="0" lang="en-US" sz="2744" b="0" i="0" u="none" strike="noStrike" kern="0" cap="none" spc="0" normalizeH="0" baseline="0" noProof="0" dirty="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40" name="TextBox 39"/>
              <p:cNvSpPr txBox="1"/>
              <p:nvPr/>
            </p:nvSpPr>
            <p:spPr>
              <a:xfrm>
                <a:off x="7489548" y="1582078"/>
                <a:ext cx="2917390" cy="627676"/>
              </a:xfrm>
              <a:prstGeom prst="rect">
                <a:avLst/>
              </a:prstGeom>
              <a:solidFill>
                <a:schemeClr val="accent6">
                  <a:lumMod val="75000"/>
                </a:schemeClr>
              </a:solidFill>
            </p:spPr>
            <p:txBody>
              <a:bodyPr wrap="square" lIns="179238" tIns="143391" rIns="179238" bIns="143391"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marL="0" marR="0" lvl="0" indent="0" algn="l" defTabSz="913950" rtl="0" eaLnBrk="1" fontAlgn="auto" latinLnBrk="0" hangingPunct="1">
                  <a:lnSpc>
                    <a:spcPct val="90000"/>
                  </a:lnSpc>
                  <a:spcBef>
                    <a:spcPts val="0"/>
                  </a:spcBef>
                  <a:spcAft>
                    <a:spcPts val="0"/>
                  </a:spcAft>
                  <a:buClrTx/>
                  <a:buSzTx/>
                  <a:buFontTx/>
                  <a:buNone/>
                  <a:tabLst/>
                  <a:defRPr/>
                </a:pPr>
                <a:r>
                  <a:rPr kumimoji="0" lang="en-US" sz="1960"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XAMARIN</a:t>
                </a:r>
              </a:p>
            </p:txBody>
          </p:sp>
        </p:grpSp>
        <p:sp>
          <p:nvSpPr>
            <p:cNvPr id="38" name="TextBox 14"/>
            <p:cNvSpPr txBox="1"/>
            <p:nvPr/>
          </p:nvSpPr>
          <p:spPr>
            <a:xfrm>
              <a:off x="7132693" y="1851342"/>
              <a:ext cx="2971801" cy="1920240"/>
            </a:xfrm>
            <a:prstGeom prst="rect">
              <a:avLst/>
            </a:prstGeom>
            <a:noFill/>
          </p:spPr>
          <p:txBody>
            <a:bodyPr wrap="square" lIns="179238" tIns="143391" rIns="179238" bIns="143391" rtlCol="0" anchor="t" anchorCtr="0">
              <a:noAutofit/>
            </a:bodyPr>
            <a:lstStyle/>
            <a:p>
              <a:pPr marL="0" marR="0" lvl="0" indent="0" algn="l" defTabSz="895945" rtl="0" eaLnBrk="1" fontAlgn="auto" latinLnBrk="0" hangingPunct="1">
                <a:lnSpc>
                  <a:spcPct val="90000"/>
                </a:lnSpc>
                <a:spcBef>
                  <a:spcPts val="0"/>
                </a:spcBef>
                <a:spcAft>
                  <a:spcPts val="0"/>
                </a:spcAft>
                <a:buClrTx/>
                <a:buSzTx/>
                <a:buFontTx/>
                <a:buNone/>
                <a:tabLst/>
                <a:defRPr/>
              </a:pPr>
              <a:r>
                <a:rPr kumimoji="0" lang="en-US" sz="1764"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t>Cross-platform and open source Mono-based runtime for iOS, OS X, </a:t>
              </a:r>
              <a:br>
                <a:rPr kumimoji="0" lang="en-US" sz="1764"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br>
              <a:r>
                <a:rPr kumimoji="0" lang="en-US" sz="1764"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t>and Android devices</a:t>
              </a:r>
            </a:p>
          </p:txBody>
        </p:sp>
      </p:grpSp>
      <p:grpSp>
        <p:nvGrpSpPr>
          <p:cNvPr id="4" name="Group 3"/>
          <p:cNvGrpSpPr/>
          <p:nvPr/>
        </p:nvGrpSpPr>
        <p:grpSpPr>
          <a:xfrm>
            <a:off x="1075796" y="1188546"/>
            <a:ext cx="2912622" cy="3943242"/>
            <a:chOff x="1097653" y="1211286"/>
            <a:chExt cx="2971800" cy="4023360"/>
          </a:xfrm>
        </p:grpSpPr>
        <p:grpSp>
          <p:nvGrpSpPr>
            <p:cNvPr id="20" name="Group 19"/>
            <p:cNvGrpSpPr/>
            <p:nvPr/>
          </p:nvGrpSpPr>
          <p:grpSpPr>
            <a:xfrm>
              <a:off x="1097653" y="1211286"/>
              <a:ext cx="2971800" cy="4023360"/>
              <a:chOff x="1719261" y="1582078"/>
              <a:chExt cx="2869373" cy="3945389"/>
            </a:xfrm>
          </p:grpSpPr>
          <p:sp>
            <p:nvSpPr>
              <p:cNvPr id="23" name="Rectangle 22"/>
              <p:cNvSpPr/>
              <p:nvPr/>
            </p:nvSpPr>
            <p:spPr bwMode="auto">
              <a:xfrm>
                <a:off x="1719261" y="1582078"/>
                <a:ext cx="2869373" cy="3945389"/>
              </a:xfrm>
              <a:prstGeom prst="rect">
                <a:avLst/>
              </a:prstGeom>
              <a:solidFill>
                <a:schemeClr val="accent1"/>
              </a:solidFill>
              <a:ln w="25400" cap="flat" cmpd="sng" algn="ctr">
                <a:noFill/>
                <a:prstDash val="solid"/>
                <a:headEnd type="none" w="med" len="med"/>
                <a:tailEnd type="none" w="med" len="med"/>
              </a:ln>
              <a:effectLst/>
            </p:spPr>
            <p:txBody>
              <a:bodyPr vert="horz" wrap="square" lIns="179238" tIns="143391" rIns="179238" bIns="143391" numCol="1" rtlCol="0" anchor="t" anchorCtr="0" compatLnSpc="1">
                <a:prstTxWarp prst="textNoShape">
                  <a:avLst/>
                </a:prstTxWarp>
              </a:bodyPr>
              <a:lstStyle/>
              <a:p>
                <a:pPr marL="0" marR="0" lvl="0" indent="0" algn="l" defTabSz="894352" rtl="0" eaLnBrk="1" fontAlgn="auto" latinLnBrk="0" hangingPunct="1">
                  <a:lnSpc>
                    <a:spcPct val="90000"/>
                  </a:lnSpc>
                  <a:spcBef>
                    <a:spcPts val="0"/>
                  </a:spcBef>
                  <a:spcAft>
                    <a:spcPts val="0"/>
                  </a:spcAft>
                  <a:buClrTx/>
                  <a:buSzTx/>
                  <a:buFontTx/>
                  <a:buNone/>
                  <a:tabLst/>
                  <a:defRPr/>
                </a:pPr>
                <a:r>
                  <a:rPr kumimoji="0" lang="en-US" sz="2744" b="0" i="0" u="none" strike="noStrike" kern="0" cap="none" spc="0" normalizeH="0" baseline="0" noProof="0" dirty="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24" name="TextBox 23"/>
              <p:cNvSpPr txBox="1"/>
              <p:nvPr/>
            </p:nvSpPr>
            <p:spPr>
              <a:xfrm>
                <a:off x="1719261" y="1582078"/>
                <a:ext cx="2869373" cy="627676"/>
              </a:xfrm>
              <a:prstGeom prst="rect">
                <a:avLst/>
              </a:prstGeom>
              <a:solidFill>
                <a:schemeClr val="accent1">
                  <a:lumMod val="75000"/>
                </a:schemeClr>
              </a:solidFill>
            </p:spPr>
            <p:txBody>
              <a:bodyPr wrap="square" lIns="179238" tIns="143391" rIns="179238" bIns="143391" rtlCol="0" anchor="ctr">
                <a:noAutofit/>
              </a:bodyPr>
              <a:lstStyle/>
              <a:p>
                <a:pPr marL="0" marR="0" lvl="0" indent="0" algn="l" defTabSz="895945" rtl="0" eaLnBrk="1" fontAlgn="auto" latinLnBrk="0" hangingPunct="1">
                  <a:lnSpc>
                    <a:spcPct val="90000"/>
                  </a:lnSpc>
                  <a:spcBef>
                    <a:spcPts val="0"/>
                  </a:spcBef>
                  <a:spcAft>
                    <a:spcPts val="0"/>
                  </a:spcAft>
                  <a:buClrTx/>
                  <a:buSzTx/>
                  <a:buFontTx/>
                  <a:buNone/>
                  <a:tabLst/>
                  <a:defRPr/>
                </a:pPr>
                <a:r>
                  <a:rPr kumimoji="0" lang="en-US" sz="1960"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.NET FRAMEWORK</a:t>
                </a:r>
              </a:p>
            </p:txBody>
          </p:sp>
        </p:grpSp>
        <p:sp>
          <p:nvSpPr>
            <p:cNvPr id="31" name="TextBox 3"/>
            <p:cNvSpPr txBox="1"/>
            <p:nvPr/>
          </p:nvSpPr>
          <p:spPr>
            <a:xfrm>
              <a:off x="1097653" y="1851342"/>
              <a:ext cx="2971800" cy="1920240"/>
            </a:xfrm>
            <a:prstGeom prst="rect">
              <a:avLst/>
            </a:prstGeom>
            <a:noFill/>
          </p:spPr>
          <p:txBody>
            <a:bodyPr wrap="square" lIns="179238" tIns="143391" rIns="179238" bIns="143391" rtlCol="0" anchor="t" anchorCtr="0">
              <a:noAutofit/>
            </a:bodyPr>
            <a:lstStyle/>
            <a:p>
              <a:pPr marL="0" marR="0" lvl="0" indent="0" algn="l" defTabSz="895945" rtl="0" eaLnBrk="1" fontAlgn="auto" latinLnBrk="0" hangingPunct="1">
                <a:lnSpc>
                  <a:spcPct val="90000"/>
                </a:lnSpc>
                <a:spcBef>
                  <a:spcPts val="0"/>
                </a:spcBef>
                <a:spcAft>
                  <a:spcPts val="0"/>
                </a:spcAft>
                <a:buClrTx/>
                <a:buSzTx/>
                <a:buFontTx/>
                <a:buNone/>
                <a:tabLst/>
                <a:defRPr/>
              </a:pPr>
              <a:r>
                <a:rPr kumimoji="0" lang="en-US" sz="1764"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t>Platform for .NET applications on Windows</a:t>
              </a:r>
            </a:p>
          </p:txBody>
        </p:sp>
      </p:grpSp>
      <p:grpSp>
        <p:nvGrpSpPr>
          <p:cNvPr id="12" name="Group 1"/>
          <p:cNvGrpSpPr/>
          <p:nvPr/>
        </p:nvGrpSpPr>
        <p:grpSpPr>
          <a:xfrm>
            <a:off x="1075430" y="4229830"/>
            <a:ext cx="8827853" cy="901957"/>
            <a:chOff x="1726124" y="4724401"/>
            <a:chExt cx="8516225" cy="902448"/>
          </a:xfrm>
        </p:grpSpPr>
        <p:sp>
          <p:nvSpPr>
            <p:cNvPr id="13" name="TextBox 2"/>
            <p:cNvSpPr txBox="1"/>
            <p:nvPr/>
          </p:nvSpPr>
          <p:spPr>
            <a:xfrm>
              <a:off x="1726476" y="4724401"/>
              <a:ext cx="8515873" cy="902448"/>
            </a:xfrm>
            <a:prstGeom prst="rect">
              <a:avLst/>
            </a:prstGeom>
            <a:solidFill>
              <a:srgbClr val="000000">
                <a:alpha val="40000"/>
              </a:srgbClr>
            </a:solidFill>
          </p:spPr>
          <p:txBody>
            <a:bodyPr wrap="square" lIns="179238" tIns="143391" rIns="179238" bIns="143391" rtlCol="0" anchor="ctr">
              <a:noAutofit/>
            </a:bodyPr>
            <a:lstStyle/>
            <a:p>
              <a:pPr marL="0" marR="0" lvl="0" indent="0" algn="l" defTabSz="89594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ysClr val="windowText" lastClr="000000"/>
                </a:solidFill>
                <a:effectLst/>
                <a:uLnTx/>
                <a:uFillTx/>
                <a:latin typeface="Segoe UI Semilight" panose="020B0402040204020203" pitchFamily="34" charset="0"/>
                <a:ea typeface="+mn-ea"/>
                <a:cs typeface="Segoe UI Semilight" panose="020B0402040204020203" pitchFamily="34" charset="0"/>
              </a:endParaRPr>
            </a:p>
          </p:txBody>
        </p:sp>
        <p:sp>
          <p:nvSpPr>
            <p:cNvPr id="11" name="TextBox 3"/>
            <p:cNvSpPr txBox="1"/>
            <p:nvPr/>
          </p:nvSpPr>
          <p:spPr>
            <a:xfrm>
              <a:off x="1726124" y="4841238"/>
              <a:ext cx="2809805" cy="668773"/>
            </a:xfrm>
            <a:prstGeom prst="rect">
              <a:avLst/>
            </a:prstGeom>
            <a:noFill/>
          </p:spPr>
          <p:txBody>
            <a:bodyPr wrap="square" lIns="179238" tIns="143391" rIns="179238" bIns="143391" rtlCol="0" anchor="ctr" anchorCtr="0">
              <a:noAutofit/>
            </a:bodyPr>
            <a:lstStyle/>
            <a:p>
              <a:pPr marL="0" marR="0" lvl="0" indent="0" algn="l" defTabSz="895945" rtl="0" eaLnBrk="1" fontAlgn="auto" latinLnBrk="0" hangingPunct="1">
                <a:lnSpc>
                  <a:spcPct val="90000"/>
                </a:lnSpc>
                <a:spcBef>
                  <a:spcPts val="0"/>
                </a:spcBef>
                <a:spcAft>
                  <a:spcPts val="0"/>
                </a:spcAft>
                <a:buClrTx/>
                <a:buSzTx/>
                <a:buFontTx/>
                <a:buNone/>
                <a:tabLst/>
                <a:defRPr/>
              </a:pPr>
              <a:r>
                <a:rPr kumimoji="0" lang="en-US" sz="1764"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t>Distributed with Windows</a:t>
              </a:r>
            </a:p>
          </p:txBody>
        </p:sp>
        <p:sp>
          <p:nvSpPr>
            <p:cNvPr id="21" name="TextBox 13"/>
            <p:cNvSpPr txBox="1"/>
            <p:nvPr/>
          </p:nvSpPr>
          <p:spPr>
            <a:xfrm>
              <a:off x="4579156" y="4841238"/>
              <a:ext cx="2809805" cy="668773"/>
            </a:xfrm>
            <a:prstGeom prst="rect">
              <a:avLst/>
            </a:prstGeom>
            <a:noFill/>
          </p:spPr>
          <p:txBody>
            <a:bodyPr wrap="square" lIns="179238" tIns="143391" rIns="179238" bIns="143391" rtlCol="0" anchor="ctr" anchorCtr="0">
              <a:noAutofit/>
            </a:bodyPr>
            <a:lstStyle/>
            <a:p>
              <a:pPr marL="0" marR="0" lvl="0" indent="0" algn="l" defTabSz="895945" rtl="0" eaLnBrk="1" fontAlgn="auto" latinLnBrk="0" hangingPunct="1">
                <a:lnSpc>
                  <a:spcPct val="90000"/>
                </a:lnSpc>
                <a:spcBef>
                  <a:spcPts val="0"/>
                </a:spcBef>
                <a:spcAft>
                  <a:spcPts val="0"/>
                </a:spcAft>
                <a:buClrTx/>
                <a:buSzTx/>
                <a:buFontTx/>
                <a:buNone/>
                <a:tabLst/>
                <a:defRPr/>
              </a:pPr>
              <a:r>
                <a:rPr kumimoji="0" lang="en-US" sz="1764"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t>Distributed with app</a:t>
              </a:r>
            </a:p>
          </p:txBody>
        </p:sp>
        <p:sp>
          <p:nvSpPr>
            <p:cNvPr id="22" name="TextBox 14"/>
            <p:cNvSpPr txBox="1"/>
            <p:nvPr/>
          </p:nvSpPr>
          <p:spPr>
            <a:xfrm>
              <a:off x="7432189" y="4841238"/>
              <a:ext cx="2809806" cy="668773"/>
            </a:xfrm>
            <a:prstGeom prst="rect">
              <a:avLst/>
            </a:prstGeom>
            <a:noFill/>
          </p:spPr>
          <p:txBody>
            <a:bodyPr wrap="square" lIns="179238" tIns="143391" rIns="179238" bIns="143391" rtlCol="0" anchor="ctr" anchorCtr="0">
              <a:noAutofit/>
            </a:bodyPr>
            <a:lstStyle/>
            <a:p>
              <a:pPr marL="0" marR="0" lvl="0" indent="0" algn="l" defTabSz="895945" rtl="0" eaLnBrk="1" fontAlgn="auto" latinLnBrk="0" hangingPunct="1">
                <a:lnSpc>
                  <a:spcPct val="90000"/>
                </a:lnSpc>
                <a:spcBef>
                  <a:spcPts val="0"/>
                </a:spcBef>
                <a:spcAft>
                  <a:spcPts val="0"/>
                </a:spcAft>
                <a:buClrTx/>
                <a:buSzTx/>
                <a:buFontTx/>
                <a:buNone/>
                <a:tabLst/>
                <a:defRPr/>
              </a:pPr>
              <a:r>
                <a:rPr kumimoji="0" lang="en-US" sz="1764"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t>Distributed with app</a:t>
              </a:r>
            </a:p>
          </p:txBody>
        </p:sp>
      </p:grpSp>
      <p:sp>
        <p:nvSpPr>
          <p:cNvPr id="2" name="Title 1"/>
          <p:cNvSpPr>
            <a:spLocks noGrp="1"/>
          </p:cNvSpPr>
          <p:nvPr>
            <p:ph type="title"/>
          </p:nvPr>
        </p:nvSpPr>
        <p:spPr/>
        <p:txBody>
          <a:bodyPr/>
          <a:lstStyle/>
          <a:p>
            <a:r>
              <a:rPr lang="en-US" dirty="0">
                <a:solidFill>
                  <a:schemeClr val="bg1"/>
                </a:solidFill>
              </a:rPr>
              <a:t>.NET: the family gets bigger</a:t>
            </a:r>
          </a:p>
        </p:txBody>
      </p:sp>
      <p:sp useBgFill="1">
        <p:nvSpPr>
          <p:cNvPr id="16" name="Rectangle 15"/>
          <p:cNvSpPr/>
          <p:nvPr/>
        </p:nvSpPr>
        <p:spPr bwMode="auto">
          <a:xfrm>
            <a:off x="269169" y="5131787"/>
            <a:ext cx="11650488" cy="172483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marL="0" marR="0" lvl="0" indent="0" algn="ctr" defTabSz="913828" rtl="0" eaLnBrk="1" fontAlgn="base" latinLnBrk="0" hangingPunct="1">
              <a:lnSpc>
                <a:spcPct val="100000"/>
              </a:lnSpc>
              <a:spcBef>
                <a:spcPct val="0"/>
              </a:spcBef>
              <a:spcAft>
                <a:spcPct val="0"/>
              </a:spcAft>
              <a:buClrTx/>
              <a:buSzTx/>
              <a:buFontTx/>
              <a:buNone/>
              <a:tabLst/>
              <a:defRPr/>
            </a:pPr>
            <a:endParaRPr kumimoji="0" lang="en-US" sz="1960"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170485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decel="10000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750" fill="hold"/>
                                        <p:tgtEl>
                                          <p:spTgt spid="4"/>
                                        </p:tgtEl>
                                        <p:attrNameLst>
                                          <p:attrName>ppt_x</p:attrName>
                                        </p:attrNameLst>
                                      </p:cBhvr>
                                      <p:tavLst>
                                        <p:tav tm="0">
                                          <p:val>
                                            <p:strVal val="#ppt_x"/>
                                          </p:val>
                                        </p:tav>
                                        <p:tav tm="100000">
                                          <p:val>
                                            <p:strVal val="#ppt_x"/>
                                          </p:val>
                                        </p:tav>
                                      </p:tavLst>
                                    </p:anim>
                                    <p:anim calcmode="lin" valueType="num">
                                      <p:cBhvr additive="base">
                                        <p:cTn id="8" dur="750" fill="hold"/>
                                        <p:tgtEl>
                                          <p:spTgt spid="4"/>
                                        </p:tgtEl>
                                        <p:attrNameLst>
                                          <p:attrName>ppt_y</p:attrName>
                                        </p:attrNameLst>
                                      </p:cBhvr>
                                      <p:tavLst>
                                        <p:tav tm="0">
                                          <p:val>
                                            <p:strVal val="1+#ppt_h/2"/>
                                          </p:val>
                                        </p:tav>
                                        <p:tav tm="100000">
                                          <p:val>
                                            <p:strVal val="#ppt_y"/>
                                          </p:val>
                                        </p:tav>
                                      </p:tavLst>
                                    </p:anim>
                                  </p:childTnLst>
                                </p:cTn>
                              </p:par>
                            </p:childTnLst>
                          </p:cTn>
                        </p:par>
                        <p:par>
                          <p:cTn id="9" fill="hold">
                            <p:stCondLst>
                              <p:cond delay="750"/>
                            </p:stCondLst>
                            <p:childTnLst>
                              <p:par>
                                <p:cTn id="10" presetID="2" presetClass="entr" presetSubtype="4" decel="100000" fill="hold" nodeType="afterEffect">
                                  <p:stCondLst>
                                    <p:cond delay="0"/>
                                  </p:stCondLst>
                                  <p:childTnLst>
                                    <p:set>
                                      <p:cBhvr>
                                        <p:cTn id="11" dur="1" fill="hold">
                                          <p:stCondLst>
                                            <p:cond delay="0"/>
                                          </p:stCondLst>
                                        </p:cTn>
                                        <p:tgtEl>
                                          <p:spTgt spid="14"/>
                                        </p:tgtEl>
                                        <p:attrNameLst>
                                          <p:attrName>style.visibility</p:attrName>
                                        </p:attrNameLst>
                                      </p:cBhvr>
                                      <p:to>
                                        <p:strVal val="visible"/>
                                      </p:to>
                                    </p:set>
                                    <p:anim calcmode="lin" valueType="num">
                                      <p:cBhvr additive="base">
                                        <p:cTn id="12" dur="750" fill="hold"/>
                                        <p:tgtEl>
                                          <p:spTgt spid="14"/>
                                        </p:tgtEl>
                                        <p:attrNameLst>
                                          <p:attrName>ppt_x</p:attrName>
                                        </p:attrNameLst>
                                      </p:cBhvr>
                                      <p:tavLst>
                                        <p:tav tm="0">
                                          <p:val>
                                            <p:strVal val="#ppt_x"/>
                                          </p:val>
                                        </p:tav>
                                        <p:tav tm="100000">
                                          <p:val>
                                            <p:strVal val="#ppt_x"/>
                                          </p:val>
                                        </p:tav>
                                      </p:tavLst>
                                    </p:anim>
                                    <p:anim calcmode="lin" valueType="num">
                                      <p:cBhvr additive="base">
                                        <p:cTn id="13" dur="750" fill="hold"/>
                                        <p:tgtEl>
                                          <p:spTgt spid="14"/>
                                        </p:tgtEl>
                                        <p:attrNameLst>
                                          <p:attrName>ppt_y</p:attrName>
                                        </p:attrNameLst>
                                      </p:cBhvr>
                                      <p:tavLst>
                                        <p:tav tm="0">
                                          <p:val>
                                            <p:strVal val="1+#ppt_h/2"/>
                                          </p:val>
                                        </p:tav>
                                        <p:tav tm="100000">
                                          <p:val>
                                            <p:strVal val="#ppt_y"/>
                                          </p:val>
                                        </p:tav>
                                      </p:tavLst>
                                    </p:anim>
                                  </p:childTnLst>
                                </p:cTn>
                              </p:par>
                            </p:childTnLst>
                          </p:cTn>
                        </p:par>
                        <p:par>
                          <p:cTn id="14" fill="hold">
                            <p:stCondLst>
                              <p:cond delay="1500"/>
                            </p:stCondLst>
                            <p:childTnLst>
                              <p:par>
                                <p:cTn id="15" presetID="2" presetClass="entr" presetSubtype="4" decel="100000" fill="hold" nodeType="afterEffect">
                                  <p:stCondLst>
                                    <p:cond delay="0"/>
                                  </p:stCondLst>
                                  <p:childTnLst>
                                    <p:set>
                                      <p:cBhvr>
                                        <p:cTn id="16" dur="1" fill="hold">
                                          <p:stCondLst>
                                            <p:cond delay="0"/>
                                          </p:stCondLst>
                                        </p:cTn>
                                        <p:tgtEl>
                                          <p:spTgt spid="36"/>
                                        </p:tgtEl>
                                        <p:attrNameLst>
                                          <p:attrName>style.visibility</p:attrName>
                                        </p:attrNameLst>
                                      </p:cBhvr>
                                      <p:to>
                                        <p:strVal val="visible"/>
                                      </p:to>
                                    </p:set>
                                    <p:anim calcmode="lin" valueType="num">
                                      <p:cBhvr additive="base">
                                        <p:cTn id="17" dur="750" fill="hold"/>
                                        <p:tgtEl>
                                          <p:spTgt spid="36"/>
                                        </p:tgtEl>
                                        <p:attrNameLst>
                                          <p:attrName>ppt_x</p:attrName>
                                        </p:attrNameLst>
                                      </p:cBhvr>
                                      <p:tavLst>
                                        <p:tav tm="0">
                                          <p:val>
                                            <p:strVal val="#ppt_x"/>
                                          </p:val>
                                        </p:tav>
                                        <p:tav tm="100000">
                                          <p:val>
                                            <p:strVal val="#ppt_x"/>
                                          </p:val>
                                        </p:tav>
                                      </p:tavLst>
                                    </p:anim>
                                    <p:anim calcmode="lin" valueType="num">
                                      <p:cBhvr additive="base">
                                        <p:cTn id="18" dur="750" fill="hold"/>
                                        <p:tgtEl>
                                          <p:spTgt spid="36"/>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decel="10000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anim calcmode="lin" valueType="num">
                                      <p:cBhvr additive="base">
                                        <p:cTn id="23" dur="500" fill="hold"/>
                                        <p:tgtEl>
                                          <p:spTgt spid="12"/>
                                        </p:tgtEl>
                                        <p:attrNameLst>
                                          <p:attrName>ppt_x</p:attrName>
                                        </p:attrNameLst>
                                      </p:cBhvr>
                                      <p:tavLst>
                                        <p:tav tm="0">
                                          <p:val>
                                            <p:strVal val="#ppt_x"/>
                                          </p:val>
                                        </p:tav>
                                        <p:tav tm="100000">
                                          <p:val>
                                            <p:strVal val="#ppt_x"/>
                                          </p:val>
                                        </p:tav>
                                      </p:tavLst>
                                    </p:anim>
                                    <p:anim calcmode="lin" valueType="num">
                                      <p:cBhvr additive="base">
                                        <p:cTn id="2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Group 44"/>
          <p:cNvGrpSpPr/>
          <p:nvPr/>
        </p:nvGrpSpPr>
        <p:grpSpPr>
          <a:xfrm>
            <a:off x="1075794" y="5266193"/>
            <a:ext cx="8827485" cy="1120239"/>
            <a:chOff x="1973256" y="5222473"/>
            <a:chExt cx="8553106" cy="1120850"/>
          </a:xfrm>
        </p:grpSpPr>
        <p:sp>
          <p:nvSpPr>
            <p:cNvPr id="46" name="TextBox 45"/>
            <p:cNvSpPr txBox="1"/>
            <p:nvPr/>
          </p:nvSpPr>
          <p:spPr>
            <a:xfrm>
              <a:off x="1973256" y="5222473"/>
              <a:ext cx="8553106" cy="1120850"/>
            </a:xfrm>
            <a:prstGeom prst="rect">
              <a:avLst/>
            </a:prstGeom>
            <a:solidFill>
              <a:schemeClr val="accent5"/>
            </a:solidFill>
          </p:spPr>
          <p:txBody>
            <a:bodyPr wrap="square" lIns="179238" tIns="143391" rIns="179238" bIns="143391" rtlCol="0" anchor="ctr">
              <a:noAutofit/>
            </a:bodyPr>
            <a:lstStyle/>
            <a:p>
              <a:pPr marL="0" marR="0" lvl="0" indent="0" algn="ctr" defTabSz="895945" rtl="0" eaLnBrk="1" fontAlgn="auto" latinLnBrk="0" hangingPunct="1">
                <a:lnSpc>
                  <a:spcPct val="90000"/>
                </a:lnSpc>
                <a:spcBef>
                  <a:spcPts val="0"/>
                </a:spcBef>
                <a:spcAft>
                  <a:spcPts val="0"/>
                </a:spcAft>
                <a:buClrTx/>
                <a:buSzTx/>
                <a:buFontTx/>
                <a:buNone/>
                <a:tabLst/>
                <a:defRPr/>
              </a:pPr>
              <a:endParaRPr kumimoji="0" lang="en-US" sz="1568" b="0" i="0" u="none" strike="noStrike" kern="0" cap="none" spc="0" normalizeH="0" baseline="0" noProof="0" dirty="0">
                <a:ln>
                  <a:noFill/>
                </a:ln>
                <a:solidFill>
                  <a:sysClr val="windowText" lastClr="000000"/>
                </a:solidFill>
                <a:effectLst/>
                <a:uLnTx/>
                <a:uFillTx/>
                <a:latin typeface="Segoe UI Semilight" panose="020B0402040204020203" pitchFamily="34" charset="0"/>
                <a:ea typeface="+mn-ea"/>
                <a:cs typeface="Segoe UI Semilight" panose="020B0402040204020203" pitchFamily="34" charset="0"/>
              </a:endParaRPr>
            </a:p>
          </p:txBody>
        </p:sp>
        <p:sp>
          <p:nvSpPr>
            <p:cNvPr id="48" name="TextBox 47"/>
            <p:cNvSpPr txBox="1"/>
            <p:nvPr/>
          </p:nvSpPr>
          <p:spPr>
            <a:xfrm>
              <a:off x="2059735" y="5715646"/>
              <a:ext cx="2648424" cy="538008"/>
            </a:xfrm>
            <a:prstGeom prst="rect">
              <a:avLst/>
            </a:prstGeom>
            <a:solidFill>
              <a:srgbClr val="000000">
                <a:alpha val="10196"/>
              </a:srgbClr>
            </a:solidFill>
          </p:spPr>
          <p:txBody>
            <a:bodyPr wrap="square" lIns="179238" tIns="143391" rIns="179238" bIns="143391" rtlCol="0" anchor="ctr">
              <a:noAutofit/>
            </a:bodyPr>
            <a:lstStyle>
              <a:defPPr>
                <a:defRPr lang="en-US"/>
              </a:defPPr>
              <a:lvl1pPr algn="ctr" defTabSz="914224">
                <a:lnSpc>
                  <a:spcPct val="90000"/>
                </a:lnSpc>
                <a:defRPr sz="1600" kern="0">
                  <a:solidFill>
                    <a:sysClr val="windowText" lastClr="000000"/>
                  </a:soli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Compilers</a:t>
              </a:r>
            </a:p>
          </p:txBody>
        </p:sp>
        <p:sp>
          <p:nvSpPr>
            <p:cNvPr id="49" name="TextBox 48"/>
            <p:cNvSpPr txBox="1"/>
            <p:nvPr/>
          </p:nvSpPr>
          <p:spPr>
            <a:xfrm>
              <a:off x="4925243" y="5715646"/>
              <a:ext cx="2648424" cy="538008"/>
            </a:xfrm>
            <a:prstGeom prst="rect">
              <a:avLst/>
            </a:prstGeom>
            <a:solidFill>
              <a:srgbClr val="000000">
                <a:alpha val="10196"/>
              </a:srgbClr>
            </a:solidFill>
          </p:spPr>
          <p:txBody>
            <a:bodyPr wrap="square" lIns="179238" tIns="143391" rIns="179238" bIns="143391"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Languages</a:t>
              </a:r>
            </a:p>
          </p:txBody>
        </p:sp>
        <p:sp>
          <p:nvSpPr>
            <p:cNvPr id="50" name="TextBox 49"/>
            <p:cNvSpPr txBox="1"/>
            <p:nvPr/>
          </p:nvSpPr>
          <p:spPr>
            <a:xfrm>
              <a:off x="7790751" y="5715646"/>
              <a:ext cx="2648424" cy="538008"/>
            </a:xfrm>
            <a:prstGeom prst="rect">
              <a:avLst/>
            </a:prstGeom>
            <a:solidFill>
              <a:srgbClr val="000000">
                <a:alpha val="10196"/>
              </a:srgbClr>
            </a:solidFill>
          </p:spPr>
          <p:txBody>
            <a:bodyPr wrap="square" lIns="179238" tIns="143391" rIns="179238" bIns="143391"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Runtime components</a:t>
              </a:r>
            </a:p>
          </p:txBody>
        </p:sp>
        <p:sp>
          <p:nvSpPr>
            <p:cNvPr id="51" name="TextBox 50"/>
            <p:cNvSpPr txBox="1"/>
            <p:nvPr/>
          </p:nvSpPr>
          <p:spPr>
            <a:xfrm>
              <a:off x="1973256" y="5222474"/>
              <a:ext cx="8553106" cy="403506"/>
            </a:xfrm>
            <a:prstGeom prst="rect">
              <a:avLst/>
            </a:prstGeom>
            <a:solidFill>
              <a:srgbClr val="000000">
                <a:alpha val="10196"/>
              </a:srgbClr>
            </a:solidFill>
          </p:spPr>
          <p:txBody>
            <a:bodyPr wrap="square" lIns="179238" tIns="143391" rIns="179238" bIns="143391"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COMMON INFRASTRUCTURE</a:t>
              </a:r>
            </a:p>
          </p:txBody>
        </p:sp>
      </p:grpSp>
      <p:grpSp>
        <p:nvGrpSpPr>
          <p:cNvPr id="5" name="Group 4"/>
          <p:cNvGrpSpPr/>
          <p:nvPr/>
        </p:nvGrpSpPr>
        <p:grpSpPr>
          <a:xfrm>
            <a:off x="6990594" y="1188546"/>
            <a:ext cx="2912622" cy="2330098"/>
            <a:chOff x="7132627" y="1211287"/>
            <a:chExt cx="2971800" cy="2377440"/>
          </a:xfrm>
        </p:grpSpPr>
        <p:grpSp>
          <p:nvGrpSpPr>
            <p:cNvPr id="39" name="Group 38"/>
            <p:cNvGrpSpPr/>
            <p:nvPr/>
          </p:nvGrpSpPr>
          <p:grpSpPr>
            <a:xfrm>
              <a:off x="7132627" y="1211287"/>
              <a:ext cx="2971800" cy="2377440"/>
              <a:chOff x="7489548" y="1582078"/>
              <a:chExt cx="2917390" cy="2331366"/>
            </a:xfrm>
            <a:solidFill>
              <a:schemeClr val="accent6"/>
            </a:solidFill>
          </p:grpSpPr>
          <p:sp>
            <p:nvSpPr>
              <p:cNvPr id="40" name="Rectangle 39"/>
              <p:cNvSpPr/>
              <p:nvPr/>
            </p:nvSpPr>
            <p:spPr bwMode="auto">
              <a:xfrm>
                <a:off x="7489548" y="1582078"/>
                <a:ext cx="2917390" cy="2331366"/>
              </a:xfrm>
              <a:prstGeom prst="rect">
                <a:avLst/>
              </a:prstGeom>
              <a:grpFill/>
              <a:ln w="25400" cap="flat" cmpd="sng" algn="ctr">
                <a:noFill/>
                <a:prstDash val="solid"/>
                <a:headEnd type="none" w="med" len="med"/>
                <a:tailEnd type="none" w="med" len="med"/>
              </a:ln>
              <a:effectLst/>
            </p:spPr>
            <p:txBody>
              <a:bodyPr vert="horz" wrap="square" lIns="179238" tIns="143391" rIns="179238" bIns="143391" numCol="1" rtlCol="0" anchor="t" anchorCtr="0" compatLnSpc="1">
                <a:prstTxWarp prst="textNoShape">
                  <a:avLst/>
                </a:prstTxWarp>
              </a:bodyPr>
              <a:lstStyle/>
              <a:p>
                <a:pPr marL="0" marR="0" lvl="0" indent="0" algn="l" defTabSz="894352" rtl="0" eaLnBrk="1" fontAlgn="auto" latinLnBrk="0" hangingPunct="1">
                  <a:lnSpc>
                    <a:spcPct val="90000"/>
                  </a:lnSpc>
                  <a:spcBef>
                    <a:spcPts val="0"/>
                  </a:spcBef>
                  <a:spcAft>
                    <a:spcPts val="0"/>
                  </a:spcAft>
                  <a:buClrTx/>
                  <a:buSzTx/>
                  <a:buFontTx/>
                  <a:buNone/>
                  <a:tabLst/>
                  <a:defRPr/>
                </a:pPr>
                <a:r>
                  <a:rPr kumimoji="0" lang="en-US" sz="2744" b="0" i="0" u="none" strike="noStrike" kern="0" cap="none" spc="0" normalizeH="0" baseline="0" noProof="0" dirty="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41" name="TextBox 40"/>
              <p:cNvSpPr txBox="1"/>
              <p:nvPr/>
            </p:nvSpPr>
            <p:spPr>
              <a:xfrm>
                <a:off x="7489548" y="1582078"/>
                <a:ext cx="2917390" cy="627676"/>
              </a:xfrm>
              <a:prstGeom prst="rect">
                <a:avLst/>
              </a:prstGeom>
              <a:solidFill>
                <a:schemeClr val="accent6">
                  <a:lumMod val="75000"/>
                </a:schemeClr>
              </a:solidFill>
            </p:spPr>
            <p:txBody>
              <a:bodyPr wrap="square" lIns="179238" tIns="143391" rIns="179238" bIns="143391"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marL="0" marR="0" lvl="0" indent="0" algn="l" defTabSz="913950" rtl="0" eaLnBrk="1" fontAlgn="auto" latinLnBrk="0" hangingPunct="1">
                  <a:lnSpc>
                    <a:spcPct val="90000"/>
                  </a:lnSpc>
                  <a:spcBef>
                    <a:spcPts val="0"/>
                  </a:spcBef>
                  <a:spcAft>
                    <a:spcPts val="0"/>
                  </a:spcAft>
                  <a:buClrTx/>
                  <a:buSzTx/>
                  <a:buFontTx/>
                  <a:buNone/>
                  <a:tabLst/>
                  <a:defRPr/>
                </a:pPr>
                <a:r>
                  <a:rPr kumimoji="0" lang="en-US" sz="1960"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XAMARIN</a:t>
                </a:r>
              </a:p>
            </p:txBody>
          </p:sp>
        </p:grpSp>
        <p:grpSp>
          <p:nvGrpSpPr>
            <p:cNvPr id="67" name="Group 66"/>
            <p:cNvGrpSpPr/>
            <p:nvPr/>
          </p:nvGrpSpPr>
          <p:grpSpPr>
            <a:xfrm>
              <a:off x="7223760" y="2102819"/>
              <a:ext cx="2788920" cy="1234440"/>
              <a:chOff x="7223760" y="2102819"/>
              <a:chExt cx="2788920" cy="1234440"/>
            </a:xfrm>
          </p:grpSpPr>
          <p:sp>
            <p:nvSpPr>
              <p:cNvPr id="68" name="TextBox 67"/>
              <p:cNvSpPr txBox="1"/>
              <p:nvPr/>
            </p:nvSpPr>
            <p:spPr>
              <a:xfrm>
                <a:off x="7223760" y="2102819"/>
                <a:ext cx="137160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iOS</a:t>
                </a:r>
              </a:p>
            </p:txBody>
          </p:sp>
          <p:sp>
            <p:nvSpPr>
              <p:cNvPr id="69" name="TextBox 68"/>
              <p:cNvSpPr txBox="1"/>
              <p:nvPr/>
            </p:nvSpPr>
            <p:spPr>
              <a:xfrm>
                <a:off x="8641080" y="2422859"/>
                <a:ext cx="137160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Android</a:t>
                </a:r>
              </a:p>
            </p:txBody>
          </p:sp>
          <p:sp>
            <p:nvSpPr>
              <p:cNvPr id="70" name="TextBox 69"/>
              <p:cNvSpPr txBox="1"/>
              <p:nvPr/>
            </p:nvSpPr>
            <p:spPr>
              <a:xfrm>
                <a:off x="7223760" y="2742899"/>
                <a:ext cx="137160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0" i="0" u="none" strike="noStrike" kern="0" cap="none" spc="0" normalizeH="0" baseline="0" noProof="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OS X</a:t>
                </a:r>
                <a:endParaRPr kumimoji="0" lang="en-US" sz="1568"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grpSp>
      <p:sp>
        <p:nvSpPr>
          <p:cNvPr id="3" name="Title 2"/>
          <p:cNvSpPr>
            <a:spLocks noGrp="1"/>
          </p:cNvSpPr>
          <p:nvPr>
            <p:ph type="title"/>
          </p:nvPr>
        </p:nvSpPr>
        <p:spPr/>
        <p:txBody>
          <a:bodyPr/>
          <a:lstStyle/>
          <a:p>
            <a:r>
              <a:rPr lang="en-US" dirty="0">
                <a:solidFill>
                  <a:schemeClr val="bg1"/>
                </a:solidFill>
              </a:rPr>
              <a:t>.NET today</a:t>
            </a:r>
          </a:p>
        </p:txBody>
      </p:sp>
      <p:sp>
        <p:nvSpPr>
          <p:cNvPr id="47" name="TextBox 46"/>
          <p:cNvSpPr txBox="1"/>
          <p:nvPr/>
        </p:nvSpPr>
        <p:spPr>
          <a:xfrm>
            <a:off x="1075795" y="3563429"/>
            <a:ext cx="8827485" cy="1657954"/>
          </a:xfrm>
          <a:prstGeom prst="rect">
            <a:avLst/>
          </a:prstGeom>
          <a:solidFill>
            <a:schemeClr val="accent2"/>
          </a:solidFill>
        </p:spPr>
        <p:txBody>
          <a:bodyPr wrap="square" lIns="179238" tIns="143391" rIns="179238" bIns="143391"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960"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.NET STANDARD LIBRARY</a:t>
            </a:r>
          </a:p>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764"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One library to rule them all</a:t>
            </a:r>
          </a:p>
        </p:txBody>
      </p:sp>
      <p:grpSp>
        <p:nvGrpSpPr>
          <p:cNvPr id="2" name="Group 1"/>
          <p:cNvGrpSpPr/>
          <p:nvPr/>
        </p:nvGrpSpPr>
        <p:grpSpPr>
          <a:xfrm>
            <a:off x="1075796" y="1188545"/>
            <a:ext cx="2912622" cy="2330098"/>
            <a:chOff x="1097653" y="1211286"/>
            <a:chExt cx="2971800" cy="2377440"/>
          </a:xfrm>
        </p:grpSpPr>
        <p:grpSp>
          <p:nvGrpSpPr>
            <p:cNvPr id="32" name="Group 31"/>
            <p:cNvGrpSpPr/>
            <p:nvPr/>
          </p:nvGrpSpPr>
          <p:grpSpPr>
            <a:xfrm>
              <a:off x="1097653" y="1211286"/>
              <a:ext cx="2971800" cy="2377440"/>
              <a:chOff x="1719261" y="1582078"/>
              <a:chExt cx="2869373" cy="2331367"/>
            </a:xfrm>
          </p:grpSpPr>
          <p:sp>
            <p:nvSpPr>
              <p:cNvPr id="34" name="Rectangle 33"/>
              <p:cNvSpPr/>
              <p:nvPr/>
            </p:nvSpPr>
            <p:spPr bwMode="auto">
              <a:xfrm>
                <a:off x="1719261" y="1582078"/>
                <a:ext cx="2869373" cy="2331367"/>
              </a:xfrm>
              <a:prstGeom prst="rect">
                <a:avLst/>
              </a:prstGeom>
              <a:solidFill>
                <a:schemeClr val="accent1"/>
              </a:solidFill>
              <a:ln w="25400" cap="flat" cmpd="sng" algn="ctr">
                <a:noFill/>
                <a:prstDash val="solid"/>
                <a:headEnd type="none" w="med" len="med"/>
                <a:tailEnd type="none" w="med" len="med"/>
              </a:ln>
              <a:effectLst/>
            </p:spPr>
            <p:txBody>
              <a:bodyPr vert="horz" wrap="square" lIns="179238" tIns="143391" rIns="179238" bIns="143391" numCol="1" rtlCol="0" anchor="t" anchorCtr="0" compatLnSpc="1">
                <a:prstTxWarp prst="textNoShape">
                  <a:avLst/>
                </a:prstTxWarp>
              </a:bodyPr>
              <a:lstStyle/>
              <a:p>
                <a:pPr marL="0" marR="0" lvl="0" indent="0" algn="l" defTabSz="894352" rtl="0" eaLnBrk="1" fontAlgn="auto" latinLnBrk="0" hangingPunct="1">
                  <a:lnSpc>
                    <a:spcPct val="90000"/>
                  </a:lnSpc>
                  <a:spcBef>
                    <a:spcPts val="0"/>
                  </a:spcBef>
                  <a:spcAft>
                    <a:spcPts val="0"/>
                  </a:spcAft>
                  <a:buClrTx/>
                  <a:buSzTx/>
                  <a:buFontTx/>
                  <a:buNone/>
                  <a:tabLst/>
                  <a:defRPr/>
                </a:pPr>
                <a:r>
                  <a:rPr kumimoji="0" lang="en-US" sz="2744" b="0" i="0" u="none" strike="noStrike" kern="0" cap="none" spc="0" normalizeH="0" baseline="0" noProof="0" dirty="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35" name="TextBox 34"/>
              <p:cNvSpPr txBox="1"/>
              <p:nvPr/>
            </p:nvSpPr>
            <p:spPr>
              <a:xfrm>
                <a:off x="1719261" y="1582078"/>
                <a:ext cx="2869373" cy="627676"/>
              </a:xfrm>
              <a:prstGeom prst="rect">
                <a:avLst/>
              </a:prstGeom>
              <a:solidFill>
                <a:schemeClr val="accent1">
                  <a:lumMod val="75000"/>
                </a:schemeClr>
              </a:solidFill>
            </p:spPr>
            <p:txBody>
              <a:bodyPr wrap="square" lIns="179238" tIns="143391" rIns="179238" bIns="143391" rtlCol="0" anchor="ctr">
                <a:noAutofit/>
              </a:bodyPr>
              <a:lstStyle/>
              <a:p>
                <a:pPr marL="0" marR="0" lvl="0" indent="0" algn="l" defTabSz="895945" rtl="0" eaLnBrk="1" fontAlgn="auto" latinLnBrk="0" hangingPunct="1">
                  <a:lnSpc>
                    <a:spcPct val="90000"/>
                  </a:lnSpc>
                  <a:spcBef>
                    <a:spcPts val="0"/>
                  </a:spcBef>
                  <a:spcAft>
                    <a:spcPts val="0"/>
                  </a:spcAft>
                  <a:buClrTx/>
                  <a:buSzTx/>
                  <a:buFontTx/>
                  <a:buNone/>
                  <a:tabLst/>
                  <a:defRPr/>
                </a:pPr>
                <a:r>
                  <a:rPr kumimoji="0" lang="en-US" sz="1960"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.NET FRAMEWORK</a:t>
                </a:r>
              </a:p>
            </p:txBody>
          </p:sp>
        </p:grpSp>
        <p:grpSp>
          <p:nvGrpSpPr>
            <p:cNvPr id="71" name="Group 70"/>
            <p:cNvGrpSpPr/>
            <p:nvPr/>
          </p:nvGrpSpPr>
          <p:grpSpPr>
            <a:xfrm>
              <a:off x="1188720" y="2102819"/>
              <a:ext cx="2788920" cy="1234440"/>
              <a:chOff x="1188720" y="2356171"/>
              <a:chExt cx="2788920" cy="1234440"/>
            </a:xfrm>
          </p:grpSpPr>
          <p:sp>
            <p:nvSpPr>
              <p:cNvPr id="72" name="TextBox 71"/>
              <p:cNvSpPr txBox="1"/>
              <p:nvPr/>
            </p:nvSpPr>
            <p:spPr>
              <a:xfrm>
                <a:off x="1897380" y="2996251"/>
                <a:ext cx="137160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ASP.NET</a:t>
                </a:r>
              </a:p>
            </p:txBody>
          </p:sp>
          <p:grpSp>
            <p:nvGrpSpPr>
              <p:cNvPr id="73" name="Group 72"/>
              <p:cNvGrpSpPr/>
              <p:nvPr/>
            </p:nvGrpSpPr>
            <p:grpSpPr>
              <a:xfrm>
                <a:off x="1188720" y="2356171"/>
                <a:ext cx="2788920" cy="594360"/>
                <a:chOff x="1645920" y="2384389"/>
                <a:chExt cx="2417064" cy="594360"/>
              </a:xfrm>
            </p:grpSpPr>
            <p:sp>
              <p:nvSpPr>
                <p:cNvPr id="74" name="TextBox 73"/>
                <p:cNvSpPr txBox="1"/>
                <p:nvPr/>
              </p:nvSpPr>
              <p:spPr>
                <a:xfrm>
                  <a:off x="2874264" y="2384389"/>
                  <a:ext cx="118872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Windows Forms</a:t>
                  </a:r>
                </a:p>
              </p:txBody>
            </p:sp>
            <p:sp>
              <p:nvSpPr>
                <p:cNvPr id="75" name="TextBox 74"/>
                <p:cNvSpPr txBox="1"/>
                <p:nvPr/>
              </p:nvSpPr>
              <p:spPr>
                <a:xfrm>
                  <a:off x="1645920" y="2384389"/>
                  <a:ext cx="118872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WPF</a:t>
                  </a:r>
                </a:p>
              </p:txBody>
            </p:sp>
          </p:grpSp>
        </p:grpSp>
      </p:grpSp>
      <p:grpSp>
        <p:nvGrpSpPr>
          <p:cNvPr id="4" name="Group 3"/>
          <p:cNvGrpSpPr/>
          <p:nvPr/>
        </p:nvGrpSpPr>
        <p:grpSpPr>
          <a:xfrm>
            <a:off x="4033195" y="1188545"/>
            <a:ext cx="2912622" cy="2330098"/>
            <a:chOff x="4115140" y="1211286"/>
            <a:chExt cx="2971800" cy="2377440"/>
          </a:xfrm>
        </p:grpSpPr>
        <p:grpSp>
          <p:nvGrpSpPr>
            <p:cNvPr id="36" name="Group 35"/>
            <p:cNvGrpSpPr/>
            <p:nvPr/>
          </p:nvGrpSpPr>
          <p:grpSpPr>
            <a:xfrm>
              <a:off x="4115140" y="1211286"/>
              <a:ext cx="2971800" cy="2377440"/>
              <a:chOff x="4604403" y="1582077"/>
              <a:chExt cx="3013825" cy="2331366"/>
            </a:xfrm>
          </p:grpSpPr>
          <p:sp>
            <p:nvSpPr>
              <p:cNvPr id="37" name="Rectangle 36"/>
              <p:cNvSpPr/>
              <p:nvPr/>
            </p:nvSpPr>
            <p:spPr bwMode="auto">
              <a:xfrm>
                <a:off x="4604403" y="1582077"/>
                <a:ext cx="3013825" cy="2331366"/>
              </a:xfrm>
              <a:prstGeom prst="rect">
                <a:avLst/>
              </a:prstGeom>
              <a:solidFill>
                <a:schemeClr val="accent3"/>
              </a:solidFill>
              <a:ln w="25400" cap="flat" cmpd="sng" algn="ctr">
                <a:noFill/>
                <a:prstDash val="solid"/>
                <a:headEnd type="none" w="med" len="med"/>
                <a:tailEnd type="none" w="med" len="med"/>
              </a:ln>
              <a:effectLst/>
            </p:spPr>
            <p:txBody>
              <a:bodyPr vert="horz" wrap="square" lIns="179238" tIns="143391" rIns="179238" bIns="143391" numCol="1" rtlCol="0" anchor="t" anchorCtr="0" compatLnSpc="1">
                <a:prstTxWarp prst="textNoShape">
                  <a:avLst/>
                </a:prstTxWarp>
              </a:bodyPr>
              <a:lstStyle/>
              <a:p>
                <a:pPr marL="0" marR="0" lvl="0" indent="0" algn="l" defTabSz="894352" rtl="0" eaLnBrk="1" fontAlgn="auto" latinLnBrk="0" hangingPunct="1">
                  <a:lnSpc>
                    <a:spcPct val="90000"/>
                  </a:lnSpc>
                  <a:spcBef>
                    <a:spcPts val="0"/>
                  </a:spcBef>
                  <a:spcAft>
                    <a:spcPts val="0"/>
                  </a:spcAft>
                  <a:buClrTx/>
                  <a:buSzTx/>
                  <a:buFontTx/>
                  <a:buNone/>
                  <a:tabLst/>
                  <a:defRPr/>
                </a:pPr>
                <a:r>
                  <a:rPr kumimoji="0" lang="en-US" sz="2744" b="0" i="0" u="none" strike="noStrike" kern="0" cap="none" spc="0" normalizeH="0" baseline="0" noProof="0" dirty="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38" name="TextBox 37"/>
              <p:cNvSpPr txBox="1"/>
              <p:nvPr/>
            </p:nvSpPr>
            <p:spPr>
              <a:xfrm>
                <a:off x="4604403" y="1582077"/>
                <a:ext cx="3013825" cy="627676"/>
              </a:xfrm>
              <a:prstGeom prst="rect">
                <a:avLst/>
              </a:prstGeom>
              <a:solidFill>
                <a:schemeClr val="accent3">
                  <a:lumMod val="75000"/>
                </a:schemeClr>
              </a:solidFill>
            </p:spPr>
            <p:txBody>
              <a:bodyPr wrap="square" lIns="179238" tIns="143391" rIns="179238" bIns="143391"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marL="0" marR="0" lvl="0" indent="0" algn="l" defTabSz="913950" rtl="0" eaLnBrk="1" fontAlgn="auto" latinLnBrk="0" hangingPunct="1">
                  <a:lnSpc>
                    <a:spcPct val="90000"/>
                  </a:lnSpc>
                  <a:spcBef>
                    <a:spcPts val="0"/>
                  </a:spcBef>
                  <a:spcAft>
                    <a:spcPts val="0"/>
                  </a:spcAft>
                  <a:buClrTx/>
                  <a:buSzTx/>
                  <a:buFontTx/>
                  <a:buNone/>
                  <a:tabLst/>
                  <a:defRPr/>
                </a:pPr>
                <a:r>
                  <a:rPr kumimoji="0" lang="en-US" sz="1960"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.NET CORE</a:t>
                </a:r>
              </a:p>
            </p:txBody>
          </p:sp>
        </p:grpSp>
        <p:grpSp>
          <p:nvGrpSpPr>
            <p:cNvPr id="76" name="Group 75"/>
            <p:cNvGrpSpPr/>
            <p:nvPr/>
          </p:nvGrpSpPr>
          <p:grpSpPr>
            <a:xfrm>
              <a:off x="4206240" y="2102819"/>
              <a:ext cx="2788920" cy="1234440"/>
              <a:chOff x="4206240" y="2102819"/>
              <a:chExt cx="2788920" cy="1234440"/>
            </a:xfrm>
          </p:grpSpPr>
          <p:sp>
            <p:nvSpPr>
              <p:cNvPr id="77" name="TextBox 76"/>
              <p:cNvSpPr txBox="1"/>
              <p:nvPr/>
            </p:nvSpPr>
            <p:spPr>
              <a:xfrm>
                <a:off x="4206240" y="2102819"/>
                <a:ext cx="173736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UWP</a:t>
                </a:r>
              </a:p>
            </p:txBody>
          </p:sp>
          <p:sp>
            <p:nvSpPr>
              <p:cNvPr id="78" name="TextBox 77"/>
              <p:cNvSpPr txBox="1"/>
              <p:nvPr/>
            </p:nvSpPr>
            <p:spPr>
              <a:xfrm>
                <a:off x="5257800" y="2742899"/>
                <a:ext cx="173736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ASP.NET Core</a:t>
                </a:r>
              </a:p>
            </p:txBody>
          </p:sp>
        </p:grpSp>
      </p:grpSp>
    </p:spTree>
    <p:extLst>
      <p:ext uri="{BB962C8B-B14F-4D97-AF65-F5344CB8AC3E}">
        <p14:creationId xmlns:p14="http://schemas.microsoft.com/office/powerpoint/2010/main" val="2846654421"/>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4400" dirty="0">
                <a:solidFill>
                  <a:srgbClr val="FFFFFF"/>
                </a:solidFill>
              </a:rPr>
              <a:t>.NET Standard</a:t>
            </a:r>
            <a:endParaRPr lang="es-AR" sz="4312" dirty="0">
              <a:solidFill>
                <a:srgbClr val="FFFFFF"/>
              </a:solidFill>
            </a:endParaRPr>
          </a:p>
        </p:txBody>
      </p:sp>
      <p:sp>
        <p:nvSpPr>
          <p:cNvPr id="7" name="Text Placeholder 1"/>
          <p:cNvSpPr txBox="1">
            <a:spLocks/>
          </p:cNvSpPr>
          <p:nvPr/>
        </p:nvSpPr>
        <p:spPr>
          <a:xfrm>
            <a:off x="304799" y="1424151"/>
            <a:ext cx="11614857" cy="2637045"/>
          </a:xfrm>
          <a:prstGeom prst="rect">
            <a:avLst/>
          </a:prstGeom>
        </p:spPr>
        <p:txBody>
          <a:bodyPr vert="horz" wrap="square" lIns="143391" tIns="89619" rIns="143391" bIns="89619"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4200" b="0" i="0" u="none" strike="noStrike" kern="1200" cap="none" spc="-490" normalizeH="0" baseline="0" noProof="0" dirty="0">
                <a:ln>
                  <a:noFill/>
                </a:ln>
                <a:solidFill>
                  <a:srgbClr val="FFFFFF"/>
                </a:solidFill>
                <a:effectLst/>
                <a:uLnTx/>
                <a:uFillTx/>
                <a:latin typeface="Segoe UI Light"/>
                <a:ea typeface="+mn-ea"/>
                <a:cs typeface="Arial"/>
              </a:rPr>
              <a:t>.NET </a:t>
            </a:r>
            <a:r>
              <a:rPr kumimoji="0" lang="en-US" sz="4200" b="0" i="0" u="none" strike="noStrike" kern="1200" cap="none" spc="-245" normalizeH="0" baseline="0" noProof="0" dirty="0">
                <a:ln>
                  <a:noFill/>
                </a:ln>
                <a:solidFill>
                  <a:srgbClr val="FFFFFF"/>
                </a:solidFill>
                <a:effectLst/>
                <a:uLnTx/>
                <a:uFillTx/>
                <a:latin typeface="Segoe UI Light"/>
                <a:ea typeface="+mn-ea"/>
                <a:cs typeface="Arial"/>
              </a:rPr>
              <a:t>Standard is </a:t>
            </a:r>
            <a:r>
              <a:rPr kumimoji="0" lang="en-US" sz="4200" b="0" i="0" u="none" strike="noStrike" kern="1200" cap="none" spc="-375" normalizeH="0" baseline="0" noProof="0" dirty="0">
                <a:ln>
                  <a:noFill/>
                </a:ln>
                <a:solidFill>
                  <a:srgbClr val="FFFFFF"/>
                </a:solidFill>
                <a:effectLst/>
                <a:uLnTx/>
                <a:uFillTx/>
                <a:latin typeface="Segoe UI Light"/>
                <a:ea typeface="+mn-ea"/>
                <a:cs typeface="Arial"/>
              </a:rPr>
              <a:t>a </a:t>
            </a:r>
            <a:r>
              <a:rPr kumimoji="0" lang="en-US" sz="4200" b="0" i="0" u="none" strike="noStrike" kern="1200" cap="none" spc="-155" normalizeH="0" baseline="0" noProof="0" dirty="0">
                <a:ln>
                  <a:noFill/>
                </a:ln>
                <a:solidFill>
                  <a:srgbClr val="FFFFFF"/>
                </a:solidFill>
                <a:effectLst/>
                <a:uLnTx/>
                <a:uFillTx/>
                <a:latin typeface="Segoe UI Light"/>
                <a:ea typeface="+mn-ea"/>
                <a:cs typeface="Arial"/>
              </a:rPr>
              <a:t>specification </a:t>
            </a:r>
            <a:r>
              <a:rPr kumimoji="0" lang="en-US" sz="4200" b="0" i="0" u="none" strike="noStrike" kern="1200" cap="none" spc="-5" normalizeH="0" baseline="0" noProof="0" dirty="0">
                <a:ln>
                  <a:noFill/>
                </a:ln>
                <a:solidFill>
                  <a:srgbClr val="FFFFFF"/>
                </a:solidFill>
                <a:effectLst/>
                <a:uLnTx/>
                <a:uFillTx/>
                <a:latin typeface="Segoe UI Light"/>
                <a:ea typeface="+mn-ea"/>
                <a:cs typeface="Arial"/>
              </a:rPr>
              <a:t>that  </a:t>
            </a:r>
            <a:r>
              <a:rPr kumimoji="0" lang="en-US" sz="4200" b="0" i="0" u="none" strike="noStrike" kern="1200" cap="none" spc="-200" normalizeH="0" baseline="0" noProof="0" dirty="0">
                <a:ln>
                  <a:noFill/>
                </a:ln>
                <a:solidFill>
                  <a:srgbClr val="FFFFFF"/>
                </a:solidFill>
                <a:effectLst/>
                <a:uLnTx/>
                <a:uFillTx/>
                <a:latin typeface="Segoe UI Light"/>
                <a:ea typeface="+mn-ea"/>
                <a:cs typeface="Arial"/>
              </a:rPr>
              <a:t>represents </a:t>
            </a:r>
            <a:r>
              <a:rPr kumimoji="0" lang="en-US" sz="4200" b="0" i="0" u="none" strike="noStrike" kern="1200" cap="none" spc="-375" normalizeH="0" baseline="0" noProof="0" dirty="0">
                <a:ln>
                  <a:noFill/>
                </a:ln>
                <a:solidFill>
                  <a:srgbClr val="FFFFFF"/>
                </a:solidFill>
                <a:effectLst/>
                <a:uLnTx/>
                <a:uFillTx/>
                <a:latin typeface="Segoe UI Light"/>
                <a:ea typeface="+mn-ea"/>
                <a:cs typeface="Arial"/>
              </a:rPr>
              <a:t>a </a:t>
            </a:r>
            <a:r>
              <a:rPr kumimoji="0" lang="en-US" sz="4200" b="0" i="0" u="none" strike="noStrike" kern="1200" cap="none" spc="-190" normalizeH="0" baseline="0" noProof="0" dirty="0">
                <a:ln>
                  <a:noFill/>
                </a:ln>
                <a:solidFill>
                  <a:srgbClr val="FFFFFF"/>
                </a:solidFill>
                <a:effectLst/>
                <a:uLnTx/>
                <a:uFillTx/>
                <a:latin typeface="Segoe UI Light"/>
                <a:ea typeface="+mn-ea"/>
                <a:cs typeface="Arial"/>
              </a:rPr>
              <a:t>set </a:t>
            </a:r>
            <a:r>
              <a:rPr kumimoji="0" lang="en-US" sz="4200" b="0" i="0" u="none" strike="noStrike" kern="1200" cap="none" spc="-10" normalizeH="0" baseline="0" noProof="0" dirty="0">
                <a:ln>
                  <a:noFill/>
                </a:ln>
                <a:solidFill>
                  <a:srgbClr val="FFFFFF"/>
                </a:solidFill>
                <a:effectLst/>
                <a:uLnTx/>
                <a:uFillTx/>
                <a:latin typeface="Segoe UI Light"/>
                <a:ea typeface="+mn-ea"/>
                <a:cs typeface="Arial"/>
              </a:rPr>
              <a:t>of </a:t>
            </a:r>
            <a:r>
              <a:rPr kumimoji="0" lang="en-US" sz="4200" b="0" i="0" u="none" strike="noStrike" kern="1200" cap="none" spc="-450" normalizeH="0" baseline="0" noProof="0" dirty="0">
                <a:ln>
                  <a:noFill/>
                </a:ln>
                <a:solidFill>
                  <a:srgbClr val="FFFFFF"/>
                </a:solidFill>
                <a:effectLst/>
                <a:uLnTx/>
                <a:uFillTx/>
                <a:latin typeface="Segoe UI Light"/>
                <a:ea typeface="+mn-ea"/>
                <a:cs typeface="Arial"/>
              </a:rPr>
              <a:t>APIs </a:t>
            </a:r>
            <a:r>
              <a:rPr kumimoji="0" lang="en-US" sz="4200" b="0" i="0" u="none" strike="noStrike" kern="1200" cap="none" spc="-5" normalizeH="0" baseline="0" noProof="0" dirty="0">
                <a:ln>
                  <a:noFill/>
                </a:ln>
                <a:solidFill>
                  <a:srgbClr val="FFFFFF"/>
                </a:solidFill>
                <a:effectLst/>
                <a:uLnTx/>
                <a:uFillTx/>
                <a:latin typeface="Segoe UI Light"/>
                <a:ea typeface="+mn-ea"/>
                <a:cs typeface="Arial"/>
              </a:rPr>
              <a:t>that </a:t>
            </a:r>
            <a:r>
              <a:rPr kumimoji="0" lang="en-US" sz="4200" b="0" i="0" u="none" strike="noStrike" kern="1200" cap="none" spc="-100" normalizeH="0" baseline="0" noProof="0" dirty="0">
                <a:ln>
                  <a:noFill/>
                </a:ln>
                <a:solidFill>
                  <a:srgbClr val="FFFFFF"/>
                </a:solidFill>
                <a:effectLst/>
                <a:uLnTx/>
                <a:uFillTx/>
                <a:latin typeface="Segoe UI Light"/>
                <a:ea typeface="+mn-ea"/>
                <a:cs typeface="Arial"/>
              </a:rPr>
              <a:t>all </a:t>
            </a:r>
            <a:r>
              <a:rPr kumimoji="0" lang="en-US" sz="4200" b="0" i="0" u="none" strike="noStrike" kern="1200" cap="none" spc="-495" normalizeH="0" baseline="0" noProof="0" dirty="0">
                <a:ln>
                  <a:noFill/>
                </a:ln>
                <a:solidFill>
                  <a:srgbClr val="FFFFFF"/>
                </a:solidFill>
                <a:effectLst/>
                <a:uLnTx/>
                <a:uFillTx/>
                <a:latin typeface="Segoe UI Light"/>
                <a:ea typeface="+mn-ea"/>
                <a:cs typeface="Arial"/>
              </a:rPr>
              <a:t>.NET  </a:t>
            </a:r>
            <a:r>
              <a:rPr kumimoji="0" lang="en-US" sz="4200" b="0" i="0" u="none" strike="noStrike" kern="1200" cap="none" spc="-114" normalizeH="0" baseline="0" noProof="0" dirty="0">
                <a:ln>
                  <a:noFill/>
                </a:ln>
                <a:solidFill>
                  <a:srgbClr val="FFFFFF"/>
                </a:solidFill>
                <a:effectLst/>
                <a:uLnTx/>
                <a:uFillTx/>
                <a:latin typeface="Segoe UI Light"/>
                <a:ea typeface="+mn-ea"/>
                <a:cs typeface="Arial"/>
              </a:rPr>
              <a:t>platforms </a:t>
            </a:r>
            <a:r>
              <a:rPr kumimoji="0" lang="en-US" sz="4200" b="0" i="0" u="none" strike="noStrike" kern="1200" cap="none" spc="-290" normalizeH="0" baseline="0" noProof="0" dirty="0">
                <a:ln>
                  <a:noFill/>
                </a:ln>
                <a:solidFill>
                  <a:srgbClr val="FFFFFF"/>
                </a:solidFill>
                <a:effectLst/>
                <a:uLnTx/>
                <a:uFillTx/>
                <a:latin typeface="Segoe UI Light"/>
                <a:ea typeface="+mn-ea"/>
                <a:cs typeface="Arial"/>
              </a:rPr>
              <a:t>have </a:t>
            </a:r>
            <a:r>
              <a:rPr kumimoji="0" lang="en-US" sz="4200" b="0" i="0" u="none" strike="noStrike" kern="1200" cap="none" spc="35" normalizeH="0" baseline="0" noProof="0" dirty="0">
                <a:ln>
                  <a:noFill/>
                </a:ln>
                <a:solidFill>
                  <a:srgbClr val="FFFFFF"/>
                </a:solidFill>
                <a:effectLst/>
                <a:uLnTx/>
                <a:uFillTx/>
                <a:latin typeface="Segoe UI Light"/>
                <a:ea typeface="+mn-ea"/>
                <a:cs typeface="Arial"/>
              </a:rPr>
              <a:t>to </a:t>
            </a:r>
            <a:r>
              <a:rPr kumimoji="0" lang="en-US" sz="4200" b="0" i="0" u="none" strike="noStrike" kern="1200" cap="none" spc="-100" normalizeH="0" baseline="0" noProof="0" dirty="0">
                <a:ln>
                  <a:noFill/>
                </a:ln>
                <a:solidFill>
                  <a:srgbClr val="FFFFFF"/>
                </a:solidFill>
                <a:effectLst/>
                <a:uLnTx/>
                <a:uFillTx/>
                <a:latin typeface="Segoe UI Light"/>
                <a:ea typeface="+mn-ea"/>
                <a:cs typeface="Arial"/>
              </a:rPr>
              <a:t>implement.</a:t>
            </a:r>
          </a:p>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4200" b="0" i="0" u="none" strike="noStrike" kern="1200" cap="none" spc="-315" normalizeH="0" baseline="0" noProof="0" dirty="0">
                <a:ln>
                  <a:noFill/>
                </a:ln>
                <a:solidFill>
                  <a:srgbClr val="FFFFFF"/>
                </a:solidFill>
                <a:effectLst/>
                <a:uLnTx/>
                <a:uFillTx/>
                <a:latin typeface="Segoe UI Light"/>
                <a:ea typeface="+mn-ea"/>
                <a:cs typeface="Arial"/>
              </a:rPr>
              <a:t>This  </a:t>
            </a:r>
            <a:r>
              <a:rPr kumimoji="0" lang="en-US" sz="4200" b="0" i="0" u="none" strike="noStrike" kern="1200" cap="none" spc="-135" normalizeH="0" baseline="0" noProof="0" dirty="0">
                <a:ln>
                  <a:noFill/>
                </a:ln>
                <a:solidFill>
                  <a:srgbClr val="FFFFFF"/>
                </a:solidFill>
                <a:effectLst/>
                <a:uLnTx/>
                <a:uFillTx/>
                <a:latin typeface="Segoe UI Light"/>
                <a:ea typeface="+mn-ea"/>
                <a:cs typeface="Arial"/>
              </a:rPr>
              <a:t>unifies </a:t>
            </a:r>
            <a:r>
              <a:rPr kumimoji="0" lang="en-US" sz="4200" b="0" i="0" u="none" strike="noStrike" kern="1200" cap="none" spc="-55" normalizeH="0" baseline="0" noProof="0" dirty="0">
                <a:ln>
                  <a:noFill/>
                </a:ln>
                <a:solidFill>
                  <a:srgbClr val="FFFFFF"/>
                </a:solidFill>
                <a:effectLst/>
                <a:uLnTx/>
                <a:uFillTx/>
                <a:latin typeface="Segoe UI Light"/>
                <a:ea typeface="+mn-ea"/>
                <a:cs typeface="Arial"/>
              </a:rPr>
              <a:t>the </a:t>
            </a:r>
            <a:r>
              <a:rPr kumimoji="0" lang="en-US" sz="4200" b="0" i="0" u="none" strike="noStrike" kern="1200" cap="none" spc="-490" normalizeH="0" baseline="0" noProof="0" dirty="0">
                <a:ln>
                  <a:noFill/>
                </a:ln>
                <a:solidFill>
                  <a:srgbClr val="FFFFFF"/>
                </a:solidFill>
                <a:effectLst/>
                <a:uLnTx/>
                <a:uFillTx/>
                <a:latin typeface="Segoe UI Light"/>
                <a:ea typeface="+mn-ea"/>
                <a:cs typeface="Arial"/>
              </a:rPr>
              <a:t>.NET </a:t>
            </a:r>
            <a:r>
              <a:rPr kumimoji="0" lang="en-US" sz="4200" b="0" i="0" u="none" strike="noStrike" kern="1200" cap="none" spc="-114" normalizeH="0" baseline="0" noProof="0" dirty="0">
                <a:ln>
                  <a:noFill/>
                </a:ln>
                <a:solidFill>
                  <a:srgbClr val="FFFFFF"/>
                </a:solidFill>
                <a:effectLst/>
                <a:uLnTx/>
                <a:uFillTx/>
                <a:latin typeface="Segoe UI Light"/>
                <a:ea typeface="+mn-ea"/>
                <a:cs typeface="Arial"/>
              </a:rPr>
              <a:t>platforms </a:t>
            </a:r>
            <a:r>
              <a:rPr kumimoji="0" lang="en-US" sz="4200" b="0" i="0" u="none" strike="noStrike" kern="1200" cap="none" spc="-225" normalizeH="0" baseline="0" noProof="0" dirty="0">
                <a:ln>
                  <a:noFill/>
                </a:ln>
                <a:solidFill>
                  <a:srgbClr val="FFFFFF"/>
                </a:solidFill>
                <a:effectLst/>
                <a:uLnTx/>
                <a:uFillTx/>
                <a:latin typeface="Segoe UI Light"/>
                <a:ea typeface="+mn-ea"/>
                <a:cs typeface="Arial"/>
              </a:rPr>
              <a:t>and</a:t>
            </a:r>
            <a:r>
              <a:rPr kumimoji="0" lang="en-US" sz="4200" b="0" i="0" u="none" strike="noStrike" kern="1200" cap="none" spc="-430" normalizeH="0" baseline="0" noProof="0" dirty="0">
                <a:ln>
                  <a:noFill/>
                </a:ln>
                <a:solidFill>
                  <a:srgbClr val="FFFFFF"/>
                </a:solidFill>
                <a:effectLst/>
                <a:uLnTx/>
                <a:uFillTx/>
                <a:latin typeface="Segoe UI Light"/>
                <a:ea typeface="+mn-ea"/>
                <a:cs typeface="Arial"/>
              </a:rPr>
              <a:t> </a:t>
            </a:r>
            <a:r>
              <a:rPr kumimoji="0" lang="en-US" sz="4200" b="0" i="0" u="none" strike="noStrike" kern="1200" cap="none" spc="-185" normalizeH="0" baseline="0" noProof="0" dirty="0">
                <a:ln>
                  <a:noFill/>
                </a:ln>
                <a:solidFill>
                  <a:srgbClr val="FFFFFF"/>
                </a:solidFill>
                <a:effectLst/>
                <a:uLnTx/>
                <a:uFillTx/>
                <a:latin typeface="Segoe UI Light"/>
                <a:ea typeface="+mn-ea"/>
                <a:cs typeface="Arial"/>
              </a:rPr>
              <a:t>prevents  </a:t>
            </a:r>
            <a:r>
              <a:rPr kumimoji="0" lang="en-US" sz="4200" b="0" i="0" u="none" strike="noStrike" kern="1200" cap="none" spc="-35" normalizeH="0" baseline="0" noProof="0" dirty="0">
                <a:ln>
                  <a:noFill/>
                </a:ln>
                <a:solidFill>
                  <a:srgbClr val="FFFFFF"/>
                </a:solidFill>
                <a:effectLst/>
                <a:uLnTx/>
                <a:uFillTx/>
                <a:latin typeface="Segoe UI Light"/>
                <a:ea typeface="+mn-ea"/>
                <a:cs typeface="Arial"/>
              </a:rPr>
              <a:t>future </a:t>
            </a:r>
            <a:r>
              <a:rPr kumimoji="0" lang="en-US" sz="4200" b="0" i="0" u="none" strike="noStrike" kern="1200" cap="none" spc="-120" normalizeH="0" baseline="0" noProof="0" dirty="0">
                <a:ln>
                  <a:noFill/>
                </a:ln>
                <a:solidFill>
                  <a:srgbClr val="FFFFFF"/>
                </a:solidFill>
                <a:effectLst/>
                <a:uLnTx/>
                <a:uFillTx/>
                <a:latin typeface="Segoe UI Light"/>
                <a:ea typeface="+mn-ea"/>
                <a:cs typeface="Arial"/>
              </a:rPr>
              <a:t>fragmentation. </a:t>
            </a:r>
            <a:endParaRPr kumimoji="0" lang="en-US" sz="4200" b="0" i="0" u="none" strike="noStrike" kern="1200" cap="none" spc="0" normalizeH="0" baseline="0" noProof="0" dirty="0">
              <a:ln>
                <a:noFill/>
              </a:ln>
              <a:solidFill>
                <a:srgbClr val="FFFFFF"/>
              </a:solidFill>
              <a:effectLst/>
              <a:uLnTx/>
              <a:uFillTx/>
              <a:latin typeface="Segoe UI Light"/>
              <a:ea typeface="+mn-ea"/>
              <a:cs typeface="Arial"/>
            </a:endParaRPr>
          </a:p>
        </p:txBody>
      </p:sp>
    </p:spTree>
    <p:extLst>
      <p:ext uri="{BB962C8B-B14F-4D97-AF65-F5344CB8AC3E}">
        <p14:creationId xmlns:p14="http://schemas.microsoft.com/office/powerpoint/2010/main" val="3847537853"/>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69170" y="290774"/>
            <a:ext cx="11652805" cy="899303"/>
          </a:xfrm>
        </p:spPr>
        <p:txBody>
          <a:bodyPr/>
          <a:lstStyle/>
          <a:p>
            <a:r>
              <a:rPr lang="en-US">
                <a:solidFill>
                  <a:schemeClr val="tx1"/>
                </a:solidFill>
              </a:rPr>
              <a:t>APIs in .NET Standard 2.0</a:t>
            </a:r>
          </a:p>
        </p:txBody>
      </p:sp>
      <p:grpSp>
        <p:nvGrpSpPr>
          <p:cNvPr id="14" name="Group 13"/>
          <p:cNvGrpSpPr/>
          <p:nvPr/>
        </p:nvGrpSpPr>
        <p:grpSpPr>
          <a:xfrm>
            <a:off x="269171" y="5669455"/>
            <a:ext cx="8511310" cy="633460"/>
            <a:chOff x="274639" y="5783237"/>
            <a:chExt cx="8684241" cy="646331"/>
          </a:xfrm>
        </p:grpSpPr>
        <p:sp>
          <p:nvSpPr>
            <p:cNvPr id="4" name="Rectangle 3"/>
            <p:cNvSpPr/>
            <p:nvPr/>
          </p:nvSpPr>
          <p:spPr bwMode="auto">
            <a:xfrm>
              <a:off x="274639" y="5783237"/>
              <a:ext cx="8684241" cy="646331"/>
            </a:xfrm>
            <a:prstGeom prst="rect">
              <a:avLst/>
            </a:prstGeom>
            <a:solidFill>
              <a:schemeClr val="accent6">
                <a:lumMod val="1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38" tIns="179238" rIns="179238" bIns="179238" numCol="1" spcCol="0" rtlCol="0" fromWordArt="0" anchor="ctr" anchorCtr="0" forceAA="0" compatLnSpc="1">
              <a:prstTxWarp prst="textNoShape">
                <a:avLst/>
              </a:prstTxWarp>
              <a:spAutoFit/>
            </a:bodyPr>
            <a:lstStyle/>
            <a:p>
              <a:pPr marL="0" marR="0" lvl="0" indent="0" algn="l" defTabSz="913511" rtl="0" eaLnBrk="1" fontAlgn="auto" latinLnBrk="0" hangingPunct="1">
                <a:lnSpc>
                  <a:spcPct val="90000"/>
                </a:lnSpc>
                <a:spcBef>
                  <a:spcPts val="0"/>
                </a:spcBef>
                <a:spcAft>
                  <a:spcPts val="0"/>
                </a:spcAft>
                <a:buClrTx/>
                <a:buSzTx/>
                <a:buFontTx/>
                <a:buNone/>
                <a:tabLst/>
                <a:defRPr/>
              </a:pPr>
              <a:r>
                <a:rPr kumimoji="0" lang="en-US" sz="1960" b="1" i="0" u="none" strike="noStrike" kern="0" cap="none" spc="0" normalizeH="0" baseline="0" noProof="0">
                  <a:ln>
                    <a:noFill/>
                  </a:ln>
                  <a:solidFill>
                    <a:srgbClr val="FFFFFF"/>
                  </a:solidFill>
                  <a:effectLst/>
                  <a:uLnTx/>
                  <a:uFillTx/>
                  <a:latin typeface="Segoe UI"/>
                  <a:ea typeface="+mn-ea"/>
                  <a:cs typeface="Segoe UI Semibold" panose="020B0702040204020203" pitchFamily="34" charset="0"/>
                </a:rPr>
                <a:t>CORE</a:t>
              </a:r>
            </a:p>
          </p:txBody>
        </p:sp>
        <p:sp>
          <p:nvSpPr>
            <p:cNvPr id="6" name="TextBox 5"/>
            <p:cNvSpPr txBox="1"/>
            <p:nvPr/>
          </p:nvSpPr>
          <p:spPr>
            <a:xfrm>
              <a:off x="3017871" y="5834062"/>
              <a:ext cx="5941009" cy="544680"/>
            </a:xfrm>
            <a:prstGeom prst="rect">
              <a:avLst/>
            </a:prstGeom>
            <a:noFill/>
          </p:spPr>
          <p:txBody>
            <a:bodyPr wrap="square" lIns="179187" tIns="143349" rIns="179187" bIns="143349" rtlCol="0">
              <a:noAutofit/>
            </a:bodyPr>
            <a:lstStyle/>
            <a:p>
              <a:pPr marL="0" marR="0" lvl="0" indent="0" algn="l" defTabSz="895859" rtl="0" eaLnBrk="1" fontAlgn="auto" latinLnBrk="0" hangingPunct="1">
                <a:lnSpc>
                  <a:spcPct val="90000"/>
                </a:lnSpc>
                <a:spcBef>
                  <a:spcPts val="0"/>
                </a:spcBef>
                <a:spcAft>
                  <a:spcPts val="0"/>
                </a:spcAft>
                <a:buClrTx/>
                <a:buSzTx/>
                <a:buFontTx/>
                <a:buNone/>
                <a:tabLst/>
                <a:defRPr/>
              </a:pPr>
              <a:r>
                <a:rPr kumimoji="0" lang="fr-FR" sz="1764" b="0" i="0" u="none" strike="noStrike" kern="0" cap="none" spc="0" normalizeH="0" baseline="0" noProof="0">
                  <a:ln>
                    <a:noFill/>
                  </a:ln>
                  <a:solidFill>
                    <a:srgbClr val="FFFFFF"/>
                  </a:solidFill>
                  <a:effectLst/>
                  <a:uLnTx/>
                  <a:uFillTx/>
                  <a:latin typeface="Segoe UI"/>
                  <a:ea typeface="+mn-ea"/>
                  <a:cs typeface="+mn-cs"/>
                </a:rPr>
                <a:t>Primitives</a:t>
              </a:r>
              <a:r>
                <a:rPr kumimoji="0" lang="fr-FR" sz="1764" b="0" i="0" u="none" strike="noStrike" kern="0" cap="none" spc="294" normalizeH="0" baseline="0" noProof="0">
                  <a:ln>
                    <a:noFill/>
                  </a:ln>
                  <a:solidFill>
                    <a:srgbClr val="FFFFFF"/>
                  </a:solidFill>
                  <a:effectLst/>
                  <a:uLnTx/>
                  <a:uFillTx/>
                  <a:latin typeface="Segoe UI"/>
                  <a:ea typeface="+mn-ea"/>
                  <a:cs typeface="+mn-cs"/>
                </a:rPr>
                <a:t> </a:t>
              </a:r>
              <a:r>
                <a:rPr kumimoji="0" lang="fr-FR" sz="1764" b="0" i="0" u="none" strike="noStrike" kern="0" cap="none" spc="0" normalizeH="0" baseline="0" noProof="0">
                  <a:ln>
                    <a:noFill/>
                  </a:ln>
                  <a:solidFill>
                    <a:srgbClr val="FFFFFF"/>
                  </a:solidFill>
                  <a:effectLst/>
                  <a:uLnTx/>
                  <a:uFillTx/>
                  <a:latin typeface="Segoe UI"/>
                  <a:ea typeface="+mn-ea"/>
                  <a:cs typeface="+mn-cs"/>
                </a:rPr>
                <a:t>•</a:t>
              </a:r>
              <a:r>
                <a:rPr kumimoji="0" lang="fr-FR" sz="1764" b="0" i="0" u="none" strike="noStrike" kern="0" cap="none" spc="294" normalizeH="0" baseline="0" noProof="0">
                  <a:ln>
                    <a:noFill/>
                  </a:ln>
                  <a:solidFill>
                    <a:srgbClr val="FFFFFF"/>
                  </a:solidFill>
                  <a:effectLst/>
                  <a:uLnTx/>
                  <a:uFillTx/>
                  <a:latin typeface="Segoe UI"/>
                  <a:ea typeface="+mn-ea"/>
                  <a:cs typeface="+mn-cs"/>
                </a:rPr>
                <a:t> </a:t>
              </a:r>
              <a:r>
                <a:rPr kumimoji="0" lang="fr-FR" sz="1764" b="0" i="0" u="none" strike="noStrike" kern="0" cap="none" spc="0" normalizeH="0" baseline="0" noProof="0">
                  <a:ln>
                    <a:noFill/>
                  </a:ln>
                  <a:solidFill>
                    <a:srgbClr val="FFFFFF"/>
                  </a:solidFill>
                  <a:effectLst/>
                  <a:uLnTx/>
                  <a:uFillTx/>
                  <a:latin typeface="Segoe UI"/>
                  <a:ea typeface="+mn-ea"/>
                  <a:cs typeface="+mn-cs"/>
                </a:rPr>
                <a:t>Collections</a:t>
              </a:r>
              <a:r>
                <a:rPr kumimoji="0" lang="fr-FR" sz="1764" b="0" i="0" u="none" strike="noStrike" kern="0" cap="none" spc="294" normalizeH="0" baseline="0" noProof="0">
                  <a:ln>
                    <a:noFill/>
                  </a:ln>
                  <a:solidFill>
                    <a:srgbClr val="FFFFFF"/>
                  </a:solidFill>
                  <a:effectLst/>
                  <a:uLnTx/>
                  <a:uFillTx/>
                  <a:latin typeface="Segoe UI"/>
                  <a:ea typeface="+mn-ea"/>
                  <a:cs typeface="+mn-cs"/>
                </a:rPr>
                <a:t> </a:t>
              </a:r>
              <a:r>
                <a:rPr kumimoji="0" lang="fr-FR" sz="1764" b="0" i="0" u="none" strike="noStrike" kern="0" cap="none" spc="0" normalizeH="0" baseline="0" noProof="0">
                  <a:ln>
                    <a:noFill/>
                  </a:ln>
                  <a:solidFill>
                    <a:srgbClr val="FFFFFF"/>
                  </a:solidFill>
                  <a:effectLst/>
                  <a:uLnTx/>
                  <a:uFillTx/>
                  <a:latin typeface="Segoe UI"/>
                  <a:ea typeface="+mn-ea"/>
                  <a:cs typeface="+mn-cs"/>
                </a:rPr>
                <a:t>•</a:t>
              </a:r>
              <a:r>
                <a:rPr kumimoji="0" lang="fr-FR" sz="1764" b="0" i="0" u="none" strike="noStrike" kern="0" cap="none" spc="294" normalizeH="0" baseline="0" noProof="0">
                  <a:ln>
                    <a:noFill/>
                  </a:ln>
                  <a:solidFill>
                    <a:srgbClr val="FFFFFF"/>
                  </a:solidFill>
                  <a:effectLst/>
                  <a:uLnTx/>
                  <a:uFillTx/>
                  <a:latin typeface="Segoe UI"/>
                  <a:ea typeface="+mn-ea"/>
                  <a:cs typeface="+mn-cs"/>
                </a:rPr>
                <a:t> </a:t>
              </a:r>
              <a:r>
                <a:rPr kumimoji="0" lang="fr-FR" sz="1764" b="0" i="0" u="none" strike="noStrike" kern="0" cap="none" spc="0" normalizeH="0" baseline="0" noProof="0" err="1">
                  <a:ln>
                    <a:noFill/>
                  </a:ln>
                  <a:solidFill>
                    <a:srgbClr val="FFFFFF"/>
                  </a:solidFill>
                  <a:effectLst/>
                  <a:uLnTx/>
                  <a:uFillTx/>
                  <a:latin typeface="Segoe UI"/>
                  <a:ea typeface="+mn-ea"/>
                  <a:cs typeface="+mn-cs"/>
                </a:rPr>
                <a:t>Reflection</a:t>
              </a:r>
              <a:r>
                <a:rPr kumimoji="0" lang="fr-FR" sz="1764" b="0" i="0" u="none" strike="noStrike" kern="0" cap="none" spc="294" normalizeH="0" baseline="0" noProof="0">
                  <a:ln>
                    <a:noFill/>
                  </a:ln>
                  <a:solidFill>
                    <a:srgbClr val="FFFFFF"/>
                  </a:solidFill>
                  <a:effectLst/>
                  <a:uLnTx/>
                  <a:uFillTx/>
                  <a:latin typeface="Segoe UI"/>
                  <a:ea typeface="+mn-ea"/>
                  <a:cs typeface="+mn-cs"/>
                </a:rPr>
                <a:t> </a:t>
              </a:r>
              <a:r>
                <a:rPr kumimoji="0" lang="fr-FR" sz="1764" b="0" i="0" u="none" strike="noStrike" kern="0" cap="none" spc="0" normalizeH="0" baseline="0" noProof="0">
                  <a:ln>
                    <a:noFill/>
                  </a:ln>
                  <a:solidFill>
                    <a:srgbClr val="FFFFFF"/>
                  </a:solidFill>
                  <a:effectLst/>
                  <a:uLnTx/>
                  <a:uFillTx/>
                  <a:latin typeface="Segoe UI"/>
                  <a:ea typeface="+mn-ea"/>
                  <a:cs typeface="+mn-cs"/>
                </a:rPr>
                <a:t>•</a:t>
              </a:r>
              <a:r>
                <a:rPr kumimoji="0" lang="fr-FR" sz="1764" b="0" i="0" u="none" strike="noStrike" kern="0" cap="none" spc="294" normalizeH="0" baseline="0" noProof="0">
                  <a:ln>
                    <a:noFill/>
                  </a:ln>
                  <a:solidFill>
                    <a:srgbClr val="FFFFFF"/>
                  </a:solidFill>
                  <a:effectLst/>
                  <a:uLnTx/>
                  <a:uFillTx/>
                  <a:latin typeface="Segoe UI"/>
                  <a:ea typeface="+mn-ea"/>
                  <a:cs typeface="+mn-cs"/>
                </a:rPr>
                <a:t> </a:t>
              </a:r>
              <a:r>
                <a:rPr kumimoji="0" lang="fr-FR" sz="1764" b="0" i="0" u="none" strike="noStrike" kern="0" cap="none" spc="0" normalizeH="0" baseline="0" noProof="0" err="1">
                  <a:ln>
                    <a:noFill/>
                  </a:ln>
                  <a:solidFill>
                    <a:srgbClr val="FFFFFF"/>
                  </a:solidFill>
                  <a:effectLst/>
                  <a:uLnTx/>
                  <a:uFillTx/>
                  <a:latin typeface="Segoe UI"/>
                  <a:ea typeface="+mn-ea"/>
                  <a:cs typeface="+mn-cs"/>
                </a:rPr>
                <a:t>Interop</a:t>
              </a:r>
              <a:r>
                <a:rPr kumimoji="0" lang="fr-FR" sz="1764" b="0" i="0" u="none" strike="noStrike" kern="0" cap="none" spc="294" normalizeH="0" baseline="0" noProof="0">
                  <a:ln>
                    <a:noFill/>
                  </a:ln>
                  <a:solidFill>
                    <a:srgbClr val="FFFFFF"/>
                  </a:solidFill>
                  <a:effectLst/>
                  <a:uLnTx/>
                  <a:uFillTx/>
                  <a:latin typeface="Segoe UI"/>
                  <a:ea typeface="+mn-ea"/>
                  <a:cs typeface="+mn-cs"/>
                </a:rPr>
                <a:t> </a:t>
              </a:r>
              <a:r>
                <a:rPr kumimoji="0" lang="fr-FR" sz="1764" b="0" i="0" u="none" strike="noStrike" kern="0" cap="none" spc="0" normalizeH="0" baseline="0" noProof="0">
                  <a:ln>
                    <a:noFill/>
                  </a:ln>
                  <a:solidFill>
                    <a:srgbClr val="FFFFFF"/>
                  </a:solidFill>
                  <a:effectLst/>
                  <a:uLnTx/>
                  <a:uFillTx/>
                  <a:latin typeface="Segoe UI"/>
                  <a:ea typeface="+mn-ea"/>
                  <a:cs typeface="+mn-cs"/>
                </a:rPr>
                <a:t>•</a:t>
              </a:r>
              <a:r>
                <a:rPr kumimoji="0" lang="fr-FR" sz="1764" b="0" i="0" u="none" strike="noStrike" kern="0" cap="none" spc="294" normalizeH="0" baseline="0" noProof="0">
                  <a:ln>
                    <a:noFill/>
                  </a:ln>
                  <a:solidFill>
                    <a:srgbClr val="FFFFFF"/>
                  </a:solidFill>
                  <a:effectLst/>
                  <a:uLnTx/>
                  <a:uFillTx/>
                  <a:latin typeface="Segoe UI"/>
                  <a:ea typeface="+mn-ea"/>
                  <a:cs typeface="+mn-cs"/>
                </a:rPr>
                <a:t> </a:t>
              </a:r>
              <a:r>
                <a:rPr kumimoji="0" lang="fr-FR" sz="1764" b="0" i="0" u="none" strike="noStrike" kern="0" cap="none" spc="0" normalizeH="0" baseline="0" noProof="0" err="1">
                  <a:ln>
                    <a:noFill/>
                  </a:ln>
                  <a:solidFill>
                    <a:srgbClr val="FFFFFF"/>
                  </a:solidFill>
                  <a:effectLst/>
                  <a:uLnTx/>
                  <a:uFillTx/>
                  <a:latin typeface="Segoe UI"/>
                  <a:ea typeface="+mn-ea"/>
                  <a:cs typeface="+mn-cs"/>
                </a:rPr>
                <a:t>Linq</a:t>
              </a:r>
              <a:endParaRPr kumimoji="0" lang="en-US" sz="1764" b="0" i="0" u="none" strike="noStrike" kern="0" cap="none" spc="0" normalizeH="0" baseline="0" noProof="0">
                <a:ln>
                  <a:noFill/>
                </a:ln>
                <a:solidFill>
                  <a:srgbClr val="FFFFFF"/>
                </a:solidFill>
                <a:effectLst/>
                <a:uLnTx/>
                <a:uFillTx/>
                <a:latin typeface="Segoe UI"/>
                <a:ea typeface="+mn-ea"/>
                <a:cs typeface="+mn-cs"/>
              </a:endParaRPr>
            </a:p>
          </p:txBody>
        </p:sp>
      </p:grpSp>
      <p:grpSp>
        <p:nvGrpSpPr>
          <p:cNvPr id="13" name="Group 12"/>
          <p:cNvGrpSpPr/>
          <p:nvPr/>
        </p:nvGrpSpPr>
        <p:grpSpPr>
          <a:xfrm>
            <a:off x="269171" y="4827046"/>
            <a:ext cx="8511310" cy="633460"/>
            <a:chOff x="274639" y="4886779"/>
            <a:chExt cx="8684241" cy="646331"/>
          </a:xfrm>
        </p:grpSpPr>
        <p:sp>
          <p:nvSpPr>
            <p:cNvPr id="17" name="Rectangle 16"/>
            <p:cNvSpPr/>
            <p:nvPr/>
          </p:nvSpPr>
          <p:spPr bwMode="auto">
            <a:xfrm>
              <a:off x="274639" y="4886779"/>
              <a:ext cx="8684241" cy="646331"/>
            </a:xfrm>
            <a:prstGeom prst="rect">
              <a:avLst/>
            </a:prstGeom>
            <a:solidFill>
              <a:schemeClr val="accent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38" tIns="179238" rIns="179238" bIns="179238" numCol="1" spcCol="0" rtlCol="0" fromWordArt="0" anchor="ctr" anchorCtr="0" forceAA="0" compatLnSpc="1">
              <a:prstTxWarp prst="textNoShape">
                <a:avLst/>
              </a:prstTxWarp>
              <a:spAutoFit/>
            </a:bodyPr>
            <a:lstStyle/>
            <a:p>
              <a:pPr marL="0" marR="0" lvl="0" indent="0" algn="l" defTabSz="913511" rtl="0" eaLnBrk="1" fontAlgn="auto" latinLnBrk="0" hangingPunct="1">
                <a:lnSpc>
                  <a:spcPct val="90000"/>
                </a:lnSpc>
                <a:spcBef>
                  <a:spcPts val="0"/>
                </a:spcBef>
                <a:spcAft>
                  <a:spcPts val="0"/>
                </a:spcAft>
                <a:buClrTx/>
                <a:buSzTx/>
                <a:buFontTx/>
                <a:buNone/>
                <a:tabLst/>
                <a:defRPr/>
              </a:pPr>
              <a:r>
                <a:rPr kumimoji="0" lang="en-US" sz="1960" b="1" i="0" u="none" strike="noStrike" kern="0" cap="none" spc="0" normalizeH="0" baseline="0" noProof="0">
                  <a:ln>
                    <a:noFill/>
                  </a:ln>
                  <a:solidFill>
                    <a:srgbClr val="FFFFFF"/>
                  </a:solidFill>
                  <a:effectLst/>
                  <a:uLnTx/>
                  <a:uFillTx/>
                  <a:latin typeface="Segoe UI"/>
                  <a:ea typeface="+mn-ea"/>
                  <a:cs typeface="Segoe UI Semibold" panose="020B0702040204020203" pitchFamily="34" charset="0"/>
                </a:rPr>
                <a:t>THREADING</a:t>
              </a:r>
            </a:p>
          </p:txBody>
        </p:sp>
        <p:sp>
          <p:nvSpPr>
            <p:cNvPr id="18" name="TextBox 17"/>
            <p:cNvSpPr txBox="1"/>
            <p:nvPr/>
          </p:nvSpPr>
          <p:spPr>
            <a:xfrm>
              <a:off x="3017872" y="4937639"/>
              <a:ext cx="5576198" cy="544611"/>
            </a:xfrm>
            <a:prstGeom prst="rect">
              <a:avLst/>
            </a:prstGeom>
            <a:noFill/>
          </p:spPr>
          <p:txBody>
            <a:bodyPr wrap="square" lIns="179187" tIns="143349" rIns="179187" bIns="143349" rtlCol="0">
              <a:noAutofit/>
            </a:bodyPr>
            <a:lstStyle/>
            <a:p>
              <a:pPr marL="0" marR="0" lvl="0" indent="0" algn="l" defTabSz="895859" rtl="0" eaLnBrk="1" fontAlgn="auto" latinLnBrk="0" hangingPunct="1">
                <a:lnSpc>
                  <a:spcPct val="90000"/>
                </a:lnSpc>
                <a:spcBef>
                  <a:spcPts val="0"/>
                </a:spcBef>
                <a:spcAft>
                  <a:spcPts val="0"/>
                </a:spcAft>
                <a:buClrTx/>
                <a:buSzTx/>
                <a:buFontTx/>
                <a:buNone/>
                <a:tabLst/>
                <a:defRPr/>
              </a:pPr>
              <a:r>
                <a:rPr kumimoji="0" lang="fr-FR" sz="1764" b="0" i="0" u="none" strike="noStrike" kern="0" cap="none" spc="0" normalizeH="0" baseline="0" noProof="0">
                  <a:ln>
                    <a:noFill/>
                  </a:ln>
                  <a:solidFill>
                    <a:srgbClr val="FFFFFF"/>
                  </a:solidFill>
                  <a:effectLst/>
                  <a:uLnTx/>
                  <a:uFillTx/>
                  <a:latin typeface="Segoe UI"/>
                  <a:ea typeface="+mn-ea"/>
                  <a:cs typeface="+mn-cs"/>
                </a:rPr>
                <a:t>Threads</a:t>
              </a:r>
              <a:r>
                <a:rPr kumimoji="0" lang="fr-FR" sz="1764" b="0" i="0" u="none" strike="noStrike" kern="0" cap="none" spc="294" normalizeH="0" baseline="0" noProof="0">
                  <a:ln>
                    <a:noFill/>
                  </a:ln>
                  <a:solidFill>
                    <a:srgbClr val="FFFFFF"/>
                  </a:solidFill>
                  <a:effectLst/>
                  <a:uLnTx/>
                  <a:uFillTx/>
                  <a:latin typeface="Segoe UI"/>
                  <a:ea typeface="+mn-ea"/>
                  <a:cs typeface="+mn-cs"/>
                </a:rPr>
                <a:t> </a:t>
              </a:r>
              <a:r>
                <a:rPr kumimoji="0" lang="fr-FR" sz="1764" b="0" i="0" u="none" strike="noStrike" kern="0" cap="none" spc="0" normalizeH="0" baseline="0" noProof="0">
                  <a:ln>
                    <a:noFill/>
                  </a:ln>
                  <a:solidFill>
                    <a:srgbClr val="FFFFFF"/>
                  </a:solidFill>
                  <a:effectLst/>
                  <a:uLnTx/>
                  <a:uFillTx/>
                  <a:latin typeface="Segoe UI"/>
                  <a:ea typeface="+mn-ea"/>
                  <a:cs typeface="+mn-cs"/>
                </a:rPr>
                <a:t>•</a:t>
              </a:r>
              <a:r>
                <a:rPr kumimoji="0" lang="fr-FR" sz="1764" b="0" i="0" u="none" strike="noStrike" kern="0" cap="none" spc="294" normalizeH="0" baseline="0" noProof="0">
                  <a:ln>
                    <a:noFill/>
                  </a:ln>
                  <a:solidFill>
                    <a:srgbClr val="FFFFFF"/>
                  </a:solidFill>
                  <a:effectLst/>
                  <a:uLnTx/>
                  <a:uFillTx/>
                  <a:latin typeface="Segoe UI"/>
                  <a:ea typeface="+mn-ea"/>
                  <a:cs typeface="+mn-cs"/>
                </a:rPr>
                <a:t> </a:t>
              </a:r>
              <a:r>
                <a:rPr kumimoji="0" lang="fr-FR" sz="1764" b="0" i="0" u="none" strike="noStrike" kern="0" cap="none" spc="0" normalizeH="0" baseline="0" noProof="0">
                  <a:ln>
                    <a:noFill/>
                  </a:ln>
                  <a:solidFill>
                    <a:srgbClr val="FFFFFF"/>
                  </a:solidFill>
                  <a:effectLst/>
                  <a:uLnTx/>
                  <a:uFillTx/>
                  <a:latin typeface="Segoe UI"/>
                  <a:ea typeface="+mn-ea"/>
                  <a:cs typeface="+mn-cs"/>
                </a:rPr>
                <a:t>Thread Pool</a:t>
              </a:r>
              <a:r>
                <a:rPr kumimoji="0" lang="fr-FR" sz="1764" b="0" i="0" u="none" strike="noStrike" kern="0" cap="none" spc="294" normalizeH="0" baseline="0" noProof="0">
                  <a:ln>
                    <a:noFill/>
                  </a:ln>
                  <a:solidFill>
                    <a:srgbClr val="FFFFFF"/>
                  </a:solidFill>
                  <a:effectLst/>
                  <a:uLnTx/>
                  <a:uFillTx/>
                  <a:latin typeface="Segoe UI"/>
                  <a:ea typeface="+mn-ea"/>
                  <a:cs typeface="+mn-cs"/>
                </a:rPr>
                <a:t> </a:t>
              </a:r>
              <a:r>
                <a:rPr kumimoji="0" lang="fr-FR" sz="1764" b="0" i="0" u="none" strike="noStrike" kern="0" cap="none" spc="0" normalizeH="0" baseline="0" noProof="0">
                  <a:ln>
                    <a:noFill/>
                  </a:ln>
                  <a:solidFill>
                    <a:srgbClr val="FFFFFF"/>
                  </a:solidFill>
                  <a:effectLst/>
                  <a:uLnTx/>
                  <a:uFillTx/>
                  <a:latin typeface="Segoe UI"/>
                  <a:ea typeface="+mn-ea"/>
                  <a:cs typeface="+mn-cs"/>
                </a:rPr>
                <a:t>•</a:t>
              </a:r>
              <a:r>
                <a:rPr kumimoji="0" lang="fr-FR" sz="1764" b="0" i="0" u="none" strike="noStrike" kern="0" cap="none" spc="294" normalizeH="0" baseline="0" noProof="0">
                  <a:ln>
                    <a:noFill/>
                  </a:ln>
                  <a:solidFill>
                    <a:srgbClr val="FFFFFF"/>
                  </a:solidFill>
                  <a:effectLst/>
                  <a:uLnTx/>
                  <a:uFillTx/>
                  <a:latin typeface="Segoe UI"/>
                  <a:ea typeface="+mn-ea"/>
                  <a:cs typeface="+mn-cs"/>
                </a:rPr>
                <a:t> </a:t>
              </a:r>
              <a:r>
                <a:rPr kumimoji="0" lang="fr-FR" sz="1764" b="0" i="0" u="none" strike="noStrike" kern="0" cap="none" spc="0" normalizeH="0" baseline="0" noProof="0" err="1">
                  <a:ln>
                    <a:noFill/>
                  </a:ln>
                  <a:solidFill>
                    <a:srgbClr val="FFFFFF"/>
                  </a:solidFill>
                  <a:effectLst/>
                  <a:uLnTx/>
                  <a:uFillTx/>
                  <a:latin typeface="Segoe UI"/>
                  <a:ea typeface="+mn-ea"/>
                  <a:cs typeface="+mn-cs"/>
                </a:rPr>
                <a:t>Tasks</a:t>
              </a:r>
              <a:endParaRPr kumimoji="0" lang="en-US" sz="1764" b="0" i="0" u="none" strike="noStrike" kern="0" cap="none" spc="0" normalizeH="0" baseline="0" noProof="0">
                <a:ln>
                  <a:noFill/>
                </a:ln>
                <a:solidFill>
                  <a:srgbClr val="FFFFFF"/>
                </a:solidFill>
                <a:effectLst/>
                <a:uLnTx/>
                <a:uFillTx/>
                <a:latin typeface="Segoe UI"/>
                <a:ea typeface="+mn-ea"/>
                <a:cs typeface="+mn-cs"/>
              </a:endParaRPr>
            </a:p>
          </p:txBody>
        </p:sp>
      </p:grpSp>
      <p:grpSp>
        <p:nvGrpSpPr>
          <p:cNvPr id="12" name="Group 11"/>
          <p:cNvGrpSpPr/>
          <p:nvPr/>
        </p:nvGrpSpPr>
        <p:grpSpPr>
          <a:xfrm>
            <a:off x="269171" y="3984634"/>
            <a:ext cx="8511310" cy="633460"/>
            <a:chOff x="274639" y="4027252"/>
            <a:chExt cx="8684241" cy="646331"/>
          </a:xfrm>
        </p:grpSpPr>
        <p:sp>
          <p:nvSpPr>
            <p:cNvPr id="20" name="Rectangle 19"/>
            <p:cNvSpPr/>
            <p:nvPr/>
          </p:nvSpPr>
          <p:spPr bwMode="auto">
            <a:xfrm>
              <a:off x="274639" y="4027252"/>
              <a:ext cx="8684241" cy="646331"/>
            </a:xfrm>
            <a:prstGeom prst="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38" tIns="179238" rIns="179238" bIns="179238" numCol="1" spcCol="0" rtlCol="0" fromWordArt="0" anchor="ctr" anchorCtr="0" forceAA="0" compatLnSpc="1">
              <a:prstTxWarp prst="textNoShape">
                <a:avLst/>
              </a:prstTxWarp>
              <a:spAutoFit/>
            </a:bodyPr>
            <a:lstStyle/>
            <a:p>
              <a:pPr marL="0" marR="0" lvl="0" indent="0" algn="l" defTabSz="913511" rtl="0" eaLnBrk="1" fontAlgn="auto" latinLnBrk="0" hangingPunct="1">
                <a:lnSpc>
                  <a:spcPct val="90000"/>
                </a:lnSpc>
                <a:spcBef>
                  <a:spcPts val="0"/>
                </a:spcBef>
                <a:spcAft>
                  <a:spcPts val="0"/>
                </a:spcAft>
                <a:buClrTx/>
                <a:buSzTx/>
                <a:buFontTx/>
                <a:buNone/>
                <a:tabLst/>
                <a:defRPr/>
              </a:pPr>
              <a:r>
                <a:rPr kumimoji="0" lang="en-US" sz="1960" b="1" i="0" u="none" strike="noStrike" kern="0" cap="none" spc="0" normalizeH="0" baseline="0" noProof="0">
                  <a:ln>
                    <a:noFill/>
                  </a:ln>
                  <a:solidFill>
                    <a:srgbClr val="FFFFFF"/>
                  </a:solidFill>
                  <a:effectLst/>
                  <a:uLnTx/>
                  <a:uFillTx/>
                  <a:latin typeface="Segoe UI"/>
                  <a:ea typeface="+mn-ea"/>
                  <a:cs typeface="Segoe UI Semibold" panose="020B0702040204020203" pitchFamily="34" charset="0"/>
                </a:rPr>
                <a:t>IO</a:t>
              </a:r>
            </a:p>
          </p:txBody>
        </p:sp>
        <p:sp>
          <p:nvSpPr>
            <p:cNvPr id="21" name="TextBox 20"/>
            <p:cNvSpPr txBox="1"/>
            <p:nvPr/>
          </p:nvSpPr>
          <p:spPr>
            <a:xfrm>
              <a:off x="3017872" y="4078112"/>
              <a:ext cx="5576198" cy="544611"/>
            </a:xfrm>
            <a:prstGeom prst="rect">
              <a:avLst/>
            </a:prstGeom>
            <a:noFill/>
          </p:spPr>
          <p:txBody>
            <a:bodyPr wrap="square" lIns="179187" tIns="143349" rIns="179187" bIns="143349" rtlCol="0">
              <a:noAutofit/>
            </a:bodyPr>
            <a:lstStyle/>
            <a:p>
              <a:pPr marL="0" marR="0" lvl="0" indent="0" algn="l" defTabSz="895859" rtl="0" eaLnBrk="1" fontAlgn="auto" latinLnBrk="0" hangingPunct="1">
                <a:lnSpc>
                  <a:spcPct val="90000"/>
                </a:lnSpc>
                <a:spcBef>
                  <a:spcPts val="0"/>
                </a:spcBef>
                <a:spcAft>
                  <a:spcPts val="0"/>
                </a:spcAft>
                <a:buClrTx/>
                <a:buSzTx/>
                <a:buFontTx/>
                <a:buNone/>
                <a:tabLst/>
                <a:defRPr/>
              </a:pPr>
              <a:r>
                <a:rPr kumimoji="0" lang="fr-FR" sz="1764" b="0" i="0" u="none" strike="noStrike" kern="0" cap="none" spc="0" normalizeH="0" baseline="0" noProof="0">
                  <a:ln>
                    <a:noFill/>
                  </a:ln>
                  <a:solidFill>
                    <a:srgbClr val="FFFFFF"/>
                  </a:solidFill>
                  <a:effectLst/>
                  <a:uLnTx/>
                  <a:uFillTx/>
                  <a:latin typeface="Segoe UI"/>
                  <a:ea typeface="+mn-ea"/>
                  <a:cs typeface="+mn-cs"/>
                </a:rPr>
                <a:t>Files</a:t>
              </a:r>
              <a:r>
                <a:rPr kumimoji="0" lang="fr-FR" sz="1764" b="0" i="0" u="none" strike="noStrike" kern="0" cap="none" spc="294" normalizeH="0" baseline="0" noProof="0">
                  <a:ln>
                    <a:noFill/>
                  </a:ln>
                  <a:solidFill>
                    <a:srgbClr val="FFFFFF"/>
                  </a:solidFill>
                  <a:effectLst/>
                  <a:uLnTx/>
                  <a:uFillTx/>
                  <a:latin typeface="Segoe UI"/>
                  <a:ea typeface="+mn-ea"/>
                  <a:cs typeface="+mn-cs"/>
                </a:rPr>
                <a:t> </a:t>
              </a:r>
              <a:r>
                <a:rPr kumimoji="0" lang="fr-FR" sz="1764" b="0" i="0" u="none" strike="noStrike" kern="0" cap="none" spc="0" normalizeH="0" baseline="0" noProof="0">
                  <a:ln>
                    <a:noFill/>
                  </a:ln>
                  <a:solidFill>
                    <a:srgbClr val="FFFFFF"/>
                  </a:solidFill>
                  <a:effectLst/>
                  <a:uLnTx/>
                  <a:uFillTx/>
                  <a:latin typeface="Segoe UI"/>
                  <a:ea typeface="+mn-ea"/>
                  <a:cs typeface="+mn-cs"/>
                </a:rPr>
                <a:t>•</a:t>
              </a:r>
              <a:r>
                <a:rPr kumimoji="0" lang="fr-FR" sz="1764" b="0" i="0" u="none" strike="noStrike" kern="0" cap="none" spc="294" normalizeH="0" baseline="0" noProof="0">
                  <a:ln>
                    <a:noFill/>
                  </a:ln>
                  <a:solidFill>
                    <a:srgbClr val="FFFFFF"/>
                  </a:solidFill>
                  <a:effectLst/>
                  <a:uLnTx/>
                  <a:uFillTx/>
                  <a:latin typeface="Segoe UI"/>
                  <a:ea typeface="+mn-ea"/>
                  <a:cs typeface="+mn-cs"/>
                </a:rPr>
                <a:t> </a:t>
              </a:r>
              <a:r>
                <a:rPr kumimoji="0" lang="fr-FR" sz="1764" b="0" i="0" u="none" strike="noStrike" kern="0" cap="none" spc="0" normalizeH="0" baseline="0" noProof="0">
                  <a:ln>
                    <a:noFill/>
                  </a:ln>
                  <a:solidFill>
                    <a:srgbClr val="FFFFFF"/>
                  </a:solidFill>
                  <a:effectLst/>
                  <a:uLnTx/>
                  <a:uFillTx/>
                  <a:latin typeface="Segoe UI"/>
                  <a:ea typeface="+mn-ea"/>
                  <a:cs typeface="+mn-cs"/>
                </a:rPr>
                <a:t>Compression</a:t>
              </a:r>
              <a:r>
                <a:rPr kumimoji="0" lang="fr-FR" sz="1764" b="0" i="0" u="none" strike="noStrike" kern="0" cap="none" spc="294" normalizeH="0" baseline="0" noProof="0">
                  <a:ln>
                    <a:noFill/>
                  </a:ln>
                  <a:solidFill>
                    <a:srgbClr val="FFFFFF"/>
                  </a:solidFill>
                  <a:effectLst/>
                  <a:uLnTx/>
                  <a:uFillTx/>
                  <a:latin typeface="Segoe UI"/>
                  <a:ea typeface="+mn-ea"/>
                  <a:cs typeface="+mn-cs"/>
                </a:rPr>
                <a:t> </a:t>
              </a:r>
              <a:r>
                <a:rPr kumimoji="0" lang="fr-FR" sz="1764" b="0" i="0" u="none" strike="noStrike" kern="0" cap="none" spc="0" normalizeH="0" baseline="0" noProof="0">
                  <a:ln>
                    <a:noFill/>
                  </a:ln>
                  <a:solidFill>
                    <a:srgbClr val="FFFFFF"/>
                  </a:solidFill>
                  <a:effectLst/>
                  <a:uLnTx/>
                  <a:uFillTx/>
                  <a:latin typeface="Segoe UI"/>
                  <a:ea typeface="+mn-ea"/>
                  <a:cs typeface="+mn-cs"/>
                </a:rPr>
                <a:t>•</a:t>
              </a:r>
              <a:r>
                <a:rPr kumimoji="0" lang="fr-FR" sz="1764" b="0" i="0" u="none" strike="noStrike" kern="0" cap="none" spc="294" normalizeH="0" baseline="0" noProof="0">
                  <a:ln>
                    <a:noFill/>
                  </a:ln>
                  <a:solidFill>
                    <a:srgbClr val="FFFFFF"/>
                  </a:solidFill>
                  <a:effectLst/>
                  <a:uLnTx/>
                  <a:uFillTx/>
                  <a:latin typeface="Segoe UI"/>
                  <a:ea typeface="+mn-ea"/>
                  <a:cs typeface="+mn-cs"/>
                </a:rPr>
                <a:t> </a:t>
              </a:r>
              <a:r>
                <a:rPr kumimoji="0" lang="fr-FR" sz="1764" b="0" i="0" u="none" strike="noStrike" kern="0" cap="none" spc="0" normalizeH="0" baseline="0" noProof="0">
                  <a:ln>
                    <a:noFill/>
                  </a:ln>
                  <a:solidFill>
                    <a:srgbClr val="FFFFFF"/>
                  </a:solidFill>
                  <a:effectLst/>
                  <a:uLnTx/>
                  <a:uFillTx/>
                  <a:latin typeface="Segoe UI"/>
                  <a:ea typeface="+mn-ea"/>
                  <a:cs typeface="+mn-cs"/>
                </a:rPr>
                <a:t>MMF</a:t>
              </a:r>
              <a:endParaRPr kumimoji="0" lang="en-US" sz="1764" b="0" i="0" u="none" strike="noStrike" kern="0" cap="none" spc="0" normalizeH="0" baseline="0" noProof="0">
                <a:ln>
                  <a:noFill/>
                </a:ln>
                <a:solidFill>
                  <a:srgbClr val="FFFFFF"/>
                </a:solidFill>
                <a:effectLst/>
                <a:uLnTx/>
                <a:uFillTx/>
                <a:latin typeface="Segoe UI"/>
                <a:ea typeface="+mn-ea"/>
                <a:cs typeface="+mn-cs"/>
              </a:endParaRPr>
            </a:p>
          </p:txBody>
        </p:sp>
      </p:grpSp>
      <p:grpSp>
        <p:nvGrpSpPr>
          <p:cNvPr id="11" name="Group 10"/>
          <p:cNvGrpSpPr/>
          <p:nvPr/>
        </p:nvGrpSpPr>
        <p:grpSpPr>
          <a:xfrm>
            <a:off x="269171" y="3142223"/>
            <a:ext cx="8511310" cy="633460"/>
            <a:chOff x="274639" y="3167725"/>
            <a:chExt cx="8684241" cy="646331"/>
          </a:xfrm>
        </p:grpSpPr>
        <p:sp>
          <p:nvSpPr>
            <p:cNvPr id="23" name="Rectangle 22"/>
            <p:cNvSpPr/>
            <p:nvPr/>
          </p:nvSpPr>
          <p:spPr bwMode="auto">
            <a:xfrm>
              <a:off x="274639" y="3167725"/>
              <a:ext cx="8684241" cy="646331"/>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38" tIns="179238" rIns="179238" bIns="179238" numCol="1" spcCol="0" rtlCol="0" fromWordArt="0" anchor="ctr" anchorCtr="0" forceAA="0" compatLnSpc="1">
              <a:prstTxWarp prst="textNoShape">
                <a:avLst/>
              </a:prstTxWarp>
              <a:spAutoFit/>
            </a:bodyPr>
            <a:lstStyle/>
            <a:p>
              <a:pPr marL="0" marR="0" lvl="0" indent="0" algn="l" defTabSz="913511" rtl="0" eaLnBrk="1" fontAlgn="auto" latinLnBrk="0" hangingPunct="1">
                <a:lnSpc>
                  <a:spcPct val="90000"/>
                </a:lnSpc>
                <a:spcBef>
                  <a:spcPts val="0"/>
                </a:spcBef>
                <a:spcAft>
                  <a:spcPts val="0"/>
                </a:spcAft>
                <a:buClrTx/>
                <a:buSzTx/>
                <a:buFontTx/>
                <a:buNone/>
                <a:tabLst/>
                <a:defRPr/>
              </a:pPr>
              <a:r>
                <a:rPr kumimoji="0" lang="en-US" sz="1960" b="1" i="0" u="none" strike="noStrike" kern="0" cap="none" spc="0" normalizeH="0" baseline="0" noProof="0">
                  <a:ln>
                    <a:noFill/>
                  </a:ln>
                  <a:solidFill>
                    <a:srgbClr val="FFFFFF"/>
                  </a:solidFill>
                  <a:effectLst/>
                  <a:uLnTx/>
                  <a:uFillTx/>
                  <a:latin typeface="Segoe UI"/>
                  <a:ea typeface="+mn-ea"/>
                  <a:cs typeface="Segoe UI Semibold" panose="020B0702040204020203" pitchFamily="34" charset="0"/>
                </a:rPr>
                <a:t>NETWORKING</a:t>
              </a:r>
            </a:p>
          </p:txBody>
        </p:sp>
        <p:sp>
          <p:nvSpPr>
            <p:cNvPr id="24" name="TextBox 23"/>
            <p:cNvSpPr txBox="1"/>
            <p:nvPr/>
          </p:nvSpPr>
          <p:spPr>
            <a:xfrm>
              <a:off x="3017872" y="3218585"/>
              <a:ext cx="5576198" cy="544611"/>
            </a:xfrm>
            <a:prstGeom prst="rect">
              <a:avLst/>
            </a:prstGeom>
            <a:noFill/>
          </p:spPr>
          <p:txBody>
            <a:bodyPr wrap="square" lIns="179187" tIns="143349" rIns="179187" bIns="143349" rtlCol="0">
              <a:noAutofit/>
            </a:bodyPr>
            <a:lstStyle/>
            <a:p>
              <a:pPr marL="0" marR="0" lvl="0" indent="0" algn="l" defTabSz="895859" rtl="0" eaLnBrk="1" fontAlgn="auto" latinLnBrk="0" hangingPunct="1">
                <a:lnSpc>
                  <a:spcPct val="90000"/>
                </a:lnSpc>
                <a:spcBef>
                  <a:spcPts val="0"/>
                </a:spcBef>
                <a:spcAft>
                  <a:spcPts val="0"/>
                </a:spcAft>
                <a:buClrTx/>
                <a:buSzTx/>
                <a:buFontTx/>
                <a:buNone/>
                <a:tabLst/>
                <a:defRPr/>
              </a:pPr>
              <a:r>
                <a:rPr kumimoji="0" lang="fr-FR" sz="1764" b="0" i="0" u="none" strike="noStrike" kern="0" cap="none" spc="0" normalizeH="0" baseline="0" noProof="0">
                  <a:ln>
                    <a:noFill/>
                  </a:ln>
                  <a:solidFill>
                    <a:srgbClr val="FFFFFF"/>
                  </a:solidFill>
                  <a:effectLst/>
                  <a:uLnTx/>
                  <a:uFillTx/>
                  <a:latin typeface="Segoe UI"/>
                  <a:ea typeface="+mn-ea"/>
                  <a:cs typeface="+mn-cs"/>
                </a:rPr>
                <a:t>Sockets</a:t>
              </a:r>
              <a:r>
                <a:rPr kumimoji="0" lang="fr-FR" sz="1764" b="0" i="0" u="none" strike="noStrike" kern="0" cap="none" spc="294" normalizeH="0" baseline="0" noProof="0">
                  <a:ln>
                    <a:noFill/>
                  </a:ln>
                  <a:solidFill>
                    <a:srgbClr val="FFFFFF"/>
                  </a:solidFill>
                  <a:effectLst/>
                  <a:uLnTx/>
                  <a:uFillTx/>
                  <a:latin typeface="Segoe UI"/>
                  <a:ea typeface="+mn-ea"/>
                  <a:cs typeface="+mn-cs"/>
                </a:rPr>
                <a:t> </a:t>
              </a:r>
              <a:r>
                <a:rPr kumimoji="0" lang="fr-FR" sz="1764" b="0" i="0" u="none" strike="noStrike" kern="0" cap="none" spc="0" normalizeH="0" baseline="0" noProof="0">
                  <a:ln>
                    <a:noFill/>
                  </a:ln>
                  <a:solidFill>
                    <a:srgbClr val="FFFFFF"/>
                  </a:solidFill>
                  <a:effectLst/>
                  <a:uLnTx/>
                  <a:uFillTx/>
                  <a:latin typeface="Segoe UI"/>
                  <a:ea typeface="+mn-ea"/>
                  <a:cs typeface="+mn-cs"/>
                </a:rPr>
                <a:t>•</a:t>
              </a:r>
              <a:r>
                <a:rPr kumimoji="0" lang="fr-FR" sz="1764" b="0" i="0" u="none" strike="noStrike" kern="0" cap="none" spc="294" normalizeH="0" baseline="0" noProof="0">
                  <a:ln>
                    <a:noFill/>
                  </a:ln>
                  <a:solidFill>
                    <a:srgbClr val="FFFFFF"/>
                  </a:solidFill>
                  <a:effectLst/>
                  <a:uLnTx/>
                  <a:uFillTx/>
                  <a:latin typeface="Segoe UI"/>
                  <a:ea typeface="+mn-ea"/>
                  <a:cs typeface="+mn-cs"/>
                </a:rPr>
                <a:t> </a:t>
              </a:r>
              <a:r>
                <a:rPr kumimoji="0" lang="fr-FR" sz="1764" b="0" i="0" u="none" strike="noStrike" kern="0" cap="none" spc="0" normalizeH="0" baseline="0" noProof="0">
                  <a:ln>
                    <a:noFill/>
                  </a:ln>
                  <a:solidFill>
                    <a:srgbClr val="FFFFFF"/>
                  </a:solidFill>
                  <a:effectLst/>
                  <a:uLnTx/>
                  <a:uFillTx/>
                  <a:latin typeface="Segoe UI"/>
                  <a:ea typeface="+mn-ea"/>
                  <a:cs typeface="+mn-cs"/>
                </a:rPr>
                <a:t>HTTP</a:t>
              </a:r>
              <a:r>
                <a:rPr kumimoji="0" lang="fr-FR" sz="1764" b="0" i="0" u="none" strike="noStrike" kern="0" cap="none" spc="294" normalizeH="0" baseline="0" noProof="0">
                  <a:ln>
                    <a:noFill/>
                  </a:ln>
                  <a:solidFill>
                    <a:srgbClr val="FFFFFF"/>
                  </a:solidFill>
                  <a:effectLst/>
                  <a:uLnTx/>
                  <a:uFillTx/>
                  <a:latin typeface="Segoe UI"/>
                  <a:ea typeface="+mn-ea"/>
                  <a:cs typeface="+mn-cs"/>
                </a:rPr>
                <a:t> </a:t>
              </a:r>
              <a:r>
                <a:rPr kumimoji="0" lang="fr-FR" sz="1764" b="0" i="0" u="none" strike="noStrike" kern="0" cap="none" spc="0" normalizeH="0" baseline="0" noProof="0">
                  <a:ln>
                    <a:noFill/>
                  </a:ln>
                  <a:solidFill>
                    <a:srgbClr val="FFFFFF"/>
                  </a:solidFill>
                  <a:effectLst/>
                  <a:uLnTx/>
                  <a:uFillTx/>
                  <a:latin typeface="Segoe UI"/>
                  <a:ea typeface="+mn-ea"/>
                  <a:cs typeface="+mn-cs"/>
                </a:rPr>
                <a:t>•</a:t>
              </a:r>
              <a:r>
                <a:rPr kumimoji="0" lang="fr-FR" sz="1764" b="0" i="0" u="none" strike="noStrike" kern="0" cap="none" spc="294" normalizeH="0" baseline="0" noProof="0">
                  <a:ln>
                    <a:noFill/>
                  </a:ln>
                  <a:solidFill>
                    <a:srgbClr val="FFFFFF"/>
                  </a:solidFill>
                  <a:effectLst/>
                  <a:uLnTx/>
                  <a:uFillTx/>
                  <a:latin typeface="Segoe UI"/>
                  <a:ea typeface="+mn-ea"/>
                  <a:cs typeface="+mn-cs"/>
                </a:rPr>
                <a:t> </a:t>
              </a:r>
              <a:r>
                <a:rPr kumimoji="0" lang="fr-FR" sz="1764" b="0" i="0" u="none" strike="noStrike" kern="0" cap="none" spc="0" normalizeH="0" baseline="0" noProof="0">
                  <a:ln>
                    <a:noFill/>
                  </a:ln>
                  <a:solidFill>
                    <a:srgbClr val="FFFFFF"/>
                  </a:solidFill>
                  <a:effectLst/>
                  <a:uLnTx/>
                  <a:uFillTx/>
                  <a:latin typeface="Segoe UI"/>
                  <a:ea typeface="+mn-ea"/>
                  <a:cs typeface="+mn-cs"/>
                </a:rPr>
                <a:t>Mail</a:t>
              </a:r>
              <a:r>
                <a:rPr kumimoji="0" lang="fr-FR" sz="1764" b="0" i="0" u="none" strike="noStrike" kern="0" cap="none" spc="294" normalizeH="0" baseline="0" noProof="0">
                  <a:ln>
                    <a:noFill/>
                  </a:ln>
                  <a:solidFill>
                    <a:srgbClr val="FFFFFF"/>
                  </a:solidFill>
                  <a:effectLst/>
                  <a:uLnTx/>
                  <a:uFillTx/>
                  <a:latin typeface="Segoe UI"/>
                  <a:ea typeface="+mn-ea"/>
                  <a:cs typeface="+mn-cs"/>
                </a:rPr>
                <a:t> </a:t>
              </a:r>
              <a:r>
                <a:rPr kumimoji="0" lang="fr-FR" sz="1764" b="0" i="0" u="none" strike="noStrike" kern="0" cap="none" spc="0" normalizeH="0" baseline="0" noProof="0">
                  <a:ln>
                    <a:noFill/>
                  </a:ln>
                  <a:solidFill>
                    <a:srgbClr val="FFFFFF"/>
                  </a:solidFill>
                  <a:effectLst/>
                  <a:uLnTx/>
                  <a:uFillTx/>
                  <a:latin typeface="Segoe UI"/>
                  <a:ea typeface="+mn-ea"/>
                  <a:cs typeface="+mn-cs"/>
                </a:rPr>
                <a:t>•</a:t>
              </a:r>
              <a:r>
                <a:rPr kumimoji="0" lang="fr-FR" sz="1764" b="0" i="0" u="none" strike="noStrike" kern="0" cap="none" spc="294" normalizeH="0" baseline="0" noProof="0">
                  <a:ln>
                    <a:noFill/>
                  </a:ln>
                  <a:solidFill>
                    <a:srgbClr val="FFFFFF"/>
                  </a:solidFill>
                  <a:effectLst/>
                  <a:uLnTx/>
                  <a:uFillTx/>
                  <a:latin typeface="Segoe UI"/>
                  <a:ea typeface="+mn-ea"/>
                  <a:cs typeface="+mn-cs"/>
                </a:rPr>
                <a:t> </a:t>
              </a:r>
              <a:r>
                <a:rPr kumimoji="0" lang="fr-FR" sz="1764" b="0" i="0" u="none" strike="noStrike" kern="0" cap="none" spc="0" normalizeH="0" baseline="0" noProof="0" err="1">
                  <a:ln>
                    <a:noFill/>
                  </a:ln>
                  <a:solidFill>
                    <a:srgbClr val="FFFFFF"/>
                  </a:solidFill>
                  <a:effectLst/>
                  <a:uLnTx/>
                  <a:uFillTx/>
                  <a:latin typeface="Segoe UI"/>
                  <a:ea typeface="+mn-ea"/>
                  <a:cs typeface="+mn-cs"/>
                </a:rPr>
                <a:t>WebSockets</a:t>
              </a:r>
              <a:endParaRPr kumimoji="0" lang="en-US" sz="1764" b="0" i="0" u="none" strike="noStrike" kern="0" cap="none" spc="0" normalizeH="0" baseline="0" noProof="0">
                <a:ln>
                  <a:noFill/>
                </a:ln>
                <a:solidFill>
                  <a:srgbClr val="FFFFFF"/>
                </a:solidFill>
                <a:effectLst/>
                <a:uLnTx/>
                <a:uFillTx/>
                <a:latin typeface="Segoe UI"/>
                <a:ea typeface="+mn-ea"/>
                <a:cs typeface="+mn-cs"/>
              </a:endParaRPr>
            </a:p>
          </p:txBody>
        </p:sp>
      </p:grpSp>
      <p:grpSp>
        <p:nvGrpSpPr>
          <p:cNvPr id="10" name="Group 9"/>
          <p:cNvGrpSpPr/>
          <p:nvPr/>
        </p:nvGrpSpPr>
        <p:grpSpPr>
          <a:xfrm>
            <a:off x="269171" y="2299812"/>
            <a:ext cx="8511310" cy="633460"/>
            <a:chOff x="274639" y="2308198"/>
            <a:chExt cx="8684241" cy="646331"/>
          </a:xfrm>
        </p:grpSpPr>
        <p:sp>
          <p:nvSpPr>
            <p:cNvPr id="26" name="Rectangle 25"/>
            <p:cNvSpPr/>
            <p:nvPr/>
          </p:nvSpPr>
          <p:spPr bwMode="auto">
            <a:xfrm>
              <a:off x="274639" y="2308198"/>
              <a:ext cx="8684241" cy="646331"/>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38" tIns="179238" rIns="179238" bIns="179238" numCol="1" spcCol="0" rtlCol="0" fromWordArt="0" anchor="ctr" anchorCtr="0" forceAA="0" compatLnSpc="1">
              <a:prstTxWarp prst="textNoShape">
                <a:avLst/>
              </a:prstTxWarp>
              <a:spAutoFit/>
            </a:bodyPr>
            <a:lstStyle/>
            <a:p>
              <a:pPr marL="0" marR="0" lvl="0" indent="0" algn="l" defTabSz="913511" rtl="0" eaLnBrk="1" fontAlgn="auto" latinLnBrk="0" hangingPunct="1">
                <a:lnSpc>
                  <a:spcPct val="90000"/>
                </a:lnSpc>
                <a:spcBef>
                  <a:spcPts val="0"/>
                </a:spcBef>
                <a:spcAft>
                  <a:spcPts val="0"/>
                </a:spcAft>
                <a:buClrTx/>
                <a:buSzTx/>
                <a:buFontTx/>
                <a:buNone/>
                <a:tabLst/>
                <a:defRPr/>
              </a:pPr>
              <a:r>
                <a:rPr kumimoji="0" lang="en-US" sz="1960" b="1" i="0" u="none" strike="noStrike" kern="0" cap="none" spc="0" normalizeH="0" baseline="0" noProof="0">
                  <a:ln>
                    <a:noFill/>
                  </a:ln>
                  <a:solidFill>
                    <a:srgbClr val="FFFFFF"/>
                  </a:solidFill>
                  <a:effectLst/>
                  <a:uLnTx/>
                  <a:uFillTx/>
                  <a:latin typeface="Segoe UI"/>
                  <a:ea typeface="+mn-ea"/>
                  <a:cs typeface="Segoe UI Semibold" panose="020B0702040204020203" pitchFamily="34" charset="0"/>
                </a:rPr>
                <a:t>SERIALIZATION</a:t>
              </a:r>
            </a:p>
          </p:txBody>
        </p:sp>
        <p:sp>
          <p:nvSpPr>
            <p:cNvPr id="27" name="TextBox 26"/>
            <p:cNvSpPr txBox="1"/>
            <p:nvPr/>
          </p:nvSpPr>
          <p:spPr>
            <a:xfrm>
              <a:off x="3017872" y="2359058"/>
              <a:ext cx="5576198" cy="544611"/>
            </a:xfrm>
            <a:prstGeom prst="rect">
              <a:avLst/>
            </a:prstGeom>
            <a:noFill/>
          </p:spPr>
          <p:txBody>
            <a:bodyPr wrap="square" lIns="179187" tIns="143349" rIns="179187" bIns="143349" rtlCol="0">
              <a:noAutofit/>
            </a:bodyPr>
            <a:lstStyle/>
            <a:p>
              <a:pPr marL="0" marR="0" lvl="0" indent="0" algn="l" defTabSz="895859" rtl="0" eaLnBrk="1" fontAlgn="auto" latinLnBrk="0" hangingPunct="1">
                <a:lnSpc>
                  <a:spcPct val="90000"/>
                </a:lnSpc>
                <a:spcBef>
                  <a:spcPts val="0"/>
                </a:spcBef>
                <a:spcAft>
                  <a:spcPts val="0"/>
                </a:spcAft>
                <a:buClrTx/>
                <a:buSzTx/>
                <a:buFontTx/>
                <a:buNone/>
                <a:tabLst/>
                <a:defRPr/>
              </a:pPr>
              <a:r>
                <a:rPr kumimoji="0" lang="fr-FR" sz="1764" b="0" i="0" u="none" strike="noStrike" kern="0" cap="none" spc="0" normalizeH="0" baseline="0" noProof="0" err="1">
                  <a:ln>
                    <a:noFill/>
                  </a:ln>
                  <a:solidFill>
                    <a:srgbClr val="FFFFFF"/>
                  </a:solidFill>
                  <a:effectLst/>
                  <a:uLnTx/>
                  <a:uFillTx/>
                  <a:latin typeface="Segoe UI"/>
                  <a:ea typeface="+mn-ea"/>
                  <a:cs typeface="+mn-cs"/>
                </a:rPr>
                <a:t>BinaryFormatter</a:t>
              </a:r>
              <a:r>
                <a:rPr kumimoji="0" lang="fr-FR" sz="1764" b="0" i="0" u="none" strike="noStrike" kern="0" cap="none" spc="294" normalizeH="0" baseline="0" noProof="0">
                  <a:ln>
                    <a:noFill/>
                  </a:ln>
                  <a:solidFill>
                    <a:srgbClr val="FFFFFF"/>
                  </a:solidFill>
                  <a:effectLst/>
                  <a:uLnTx/>
                  <a:uFillTx/>
                  <a:latin typeface="Segoe UI"/>
                  <a:ea typeface="+mn-ea"/>
                  <a:cs typeface="+mn-cs"/>
                </a:rPr>
                <a:t> </a:t>
              </a:r>
              <a:r>
                <a:rPr kumimoji="0" lang="fr-FR" sz="1764" b="0" i="0" u="none" strike="noStrike" kern="0" cap="none" spc="0" normalizeH="0" baseline="0" noProof="0">
                  <a:ln>
                    <a:noFill/>
                  </a:ln>
                  <a:solidFill>
                    <a:srgbClr val="FFFFFF"/>
                  </a:solidFill>
                  <a:effectLst/>
                  <a:uLnTx/>
                  <a:uFillTx/>
                  <a:latin typeface="Segoe UI"/>
                  <a:ea typeface="+mn-ea"/>
                  <a:cs typeface="+mn-cs"/>
                </a:rPr>
                <a:t>•</a:t>
              </a:r>
              <a:r>
                <a:rPr kumimoji="0" lang="fr-FR" sz="1764" b="0" i="0" u="none" strike="noStrike" kern="0" cap="none" spc="294" normalizeH="0" baseline="0" noProof="0">
                  <a:ln>
                    <a:noFill/>
                  </a:ln>
                  <a:solidFill>
                    <a:srgbClr val="FFFFFF"/>
                  </a:solidFill>
                  <a:effectLst/>
                  <a:uLnTx/>
                  <a:uFillTx/>
                  <a:latin typeface="Segoe UI"/>
                  <a:ea typeface="+mn-ea"/>
                  <a:cs typeface="+mn-cs"/>
                </a:rPr>
                <a:t> </a:t>
              </a:r>
              <a:r>
                <a:rPr kumimoji="0" lang="fr-FR" sz="1764" b="0" i="0" u="none" strike="noStrike" kern="0" cap="none" spc="0" normalizeH="0" baseline="0" noProof="0">
                  <a:ln>
                    <a:noFill/>
                  </a:ln>
                  <a:solidFill>
                    <a:srgbClr val="FFFFFF"/>
                  </a:solidFill>
                  <a:effectLst/>
                  <a:uLnTx/>
                  <a:uFillTx/>
                  <a:latin typeface="Segoe UI"/>
                  <a:ea typeface="+mn-ea"/>
                  <a:cs typeface="+mn-cs"/>
                </a:rPr>
                <a:t>Data </a:t>
              </a:r>
              <a:r>
                <a:rPr kumimoji="0" lang="fr-FR" sz="1764" b="0" i="0" u="none" strike="noStrike" kern="0" cap="none" spc="0" normalizeH="0" baseline="0" noProof="0" err="1">
                  <a:ln>
                    <a:noFill/>
                  </a:ln>
                  <a:solidFill>
                    <a:srgbClr val="FFFFFF"/>
                  </a:solidFill>
                  <a:effectLst/>
                  <a:uLnTx/>
                  <a:uFillTx/>
                  <a:latin typeface="Segoe UI"/>
                  <a:ea typeface="+mn-ea"/>
                  <a:cs typeface="+mn-cs"/>
                </a:rPr>
                <a:t>Contract</a:t>
              </a:r>
              <a:r>
                <a:rPr kumimoji="0" lang="fr-FR" sz="1764" b="0" i="0" u="none" strike="noStrike" kern="0" cap="none" spc="294" normalizeH="0" baseline="0" noProof="0">
                  <a:ln>
                    <a:noFill/>
                  </a:ln>
                  <a:solidFill>
                    <a:srgbClr val="FFFFFF"/>
                  </a:solidFill>
                  <a:effectLst/>
                  <a:uLnTx/>
                  <a:uFillTx/>
                  <a:latin typeface="Segoe UI"/>
                  <a:ea typeface="+mn-ea"/>
                  <a:cs typeface="+mn-cs"/>
                </a:rPr>
                <a:t> </a:t>
              </a:r>
              <a:r>
                <a:rPr kumimoji="0" lang="fr-FR" sz="1764" b="0" i="0" u="none" strike="noStrike" kern="0" cap="none" spc="0" normalizeH="0" baseline="0" noProof="0">
                  <a:ln>
                    <a:noFill/>
                  </a:ln>
                  <a:solidFill>
                    <a:srgbClr val="FFFFFF"/>
                  </a:solidFill>
                  <a:effectLst/>
                  <a:uLnTx/>
                  <a:uFillTx/>
                  <a:latin typeface="Segoe UI"/>
                  <a:ea typeface="+mn-ea"/>
                  <a:cs typeface="+mn-cs"/>
                </a:rPr>
                <a:t>•</a:t>
              </a:r>
              <a:r>
                <a:rPr kumimoji="0" lang="fr-FR" sz="1764" b="0" i="0" u="none" strike="noStrike" kern="0" cap="none" spc="294" normalizeH="0" baseline="0" noProof="0">
                  <a:ln>
                    <a:noFill/>
                  </a:ln>
                  <a:solidFill>
                    <a:srgbClr val="FFFFFF"/>
                  </a:solidFill>
                  <a:effectLst/>
                  <a:uLnTx/>
                  <a:uFillTx/>
                  <a:latin typeface="Segoe UI"/>
                  <a:ea typeface="+mn-ea"/>
                  <a:cs typeface="+mn-cs"/>
                </a:rPr>
                <a:t> </a:t>
              </a:r>
              <a:r>
                <a:rPr kumimoji="0" lang="fr-FR" sz="1764" b="0" i="0" u="none" strike="noStrike" kern="0" cap="none" spc="0" normalizeH="0" baseline="0" noProof="0">
                  <a:ln>
                    <a:noFill/>
                  </a:ln>
                  <a:solidFill>
                    <a:srgbClr val="FFFFFF"/>
                  </a:solidFill>
                  <a:effectLst/>
                  <a:uLnTx/>
                  <a:uFillTx/>
                  <a:latin typeface="Segoe UI"/>
                  <a:ea typeface="+mn-ea"/>
                  <a:cs typeface="+mn-cs"/>
                </a:rPr>
                <a:t>XML</a:t>
              </a:r>
              <a:endParaRPr kumimoji="0" lang="en-US" sz="1764" b="0" i="0" u="none" strike="noStrike" kern="0" cap="none" spc="0" normalizeH="0" baseline="0" noProof="0">
                <a:ln>
                  <a:noFill/>
                </a:ln>
                <a:solidFill>
                  <a:srgbClr val="FFFFFF"/>
                </a:solidFill>
                <a:effectLst/>
                <a:uLnTx/>
                <a:uFillTx/>
                <a:latin typeface="Segoe UI"/>
                <a:ea typeface="+mn-ea"/>
                <a:cs typeface="+mn-cs"/>
              </a:endParaRPr>
            </a:p>
          </p:txBody>
        </p:sp>
      </p:grpSp>
      <p:grpSp>
        <p:nvGrpSpPr>
          <p:cNvPr id="9" name="Group 8"/>
          <p:cNvGrpSpPr/>
          <p:nvPr/>
        </p:nvGrpSpPr>
        <p:grpSpPr>
          <a:xfrm>
            <a:off x="269171" y="1457401"/>
            <a:ext cx="8511310" cy="633460"/>
            <a:chOff x="274639" y="1485604"/>
            <a:chExt cx="8684241" cy="646331"/>
          </a:xfrm>
        </p:grpSpPr>
        <p:sp>
          <p:nvSpPr>
            <p:cNvPr id="29" name="Rectangle 28"/>
            <p:cNvSpPr/>
            <p:nvPr/>
          </p:nvSpPr>
          <p:spPr bwMode="auto">
            <a:xfrm>
              <a:off x="274639" y="1485604"/>
              <a:ext cx="8684241" cy="646331"/>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38" tIns="179238" rIns="179238" bIns="179238" numCol="1" spcCol="0" rtlCol="0" fromWordArt="0" anchor="ctr" anchorCtr="0" forceAA="0" compatLnSpc="1">
              <a:prstTxWarp prst="textNoShape">
                <a:avLst/>
              </a:prstTxWarp>
              <a:spAutoFit/>
            </a:bodyPr>
            <a:lstStyle/>
            <a:p>
              <a:pPr marL="0" marR="0" lvl="0" indent="0" algn="l" defTabSz="913511" rtl="0" eaLnBrk="1" fontAlgn="auto" latinLnBrk="0" hangingPunct="1">
                <a:lnSpc>
                  <a:spcPct val="90000"/>
                </a:lnSpc>
                <a:spcBef>
                  <a:spcPts val="0"/>
                </a:spcBef>
                <a:spcAft>
                  <a:spcPts val="0"/>
                </a:spcAft>
                <a:buClrTx/>
                <a:buSzTx/>
                <a:buFontTx/>
                <a:buNone/>
                <a:tabLst/>
                <a:defRPr/>
              </a:pPr>
              <a:r>
                <a:rPr kumimoji="0" lang="en-US" sz="1960" b="1" i="0" u="none" strike="noStrike" kern="0" cap="none" spc="0" normalizeH="0" baseline="0" noProof="0">
                  <a:ln>
                    <a:noFill/>
                  </a:ln>
                  <a:solidFill>
                    <a:srgbClr val="FFFFFF"/>
                  </a:solidFill>
                  <a:effectLst/>
                  <a:uLnTx/>
                  <a:uFillTx/>
                  <a:latin typeface="Segoe UI"/>
                  <a:ea typeface="+mn-ea"/>
                  <a:cs typeface="Segoe UI Semibold" panose="020B0702040204020203" pitchFamily="34" charset="0"/>
                </a:rPr>
                <a:t>XML</a:t>
              </a:r>
            </a:p>
          </p:txBody>
        </p:sp>
        <p:sp>
          <p:nvSpPr>
            <p:cNvPr id="30" name="TextBox 29"/>
            <p:cNvSpPr txBox="1"/>
            <p:nvPr/>
          </p:nvSpPr>
          <p:spPr>
            <a:xfrm>
              <a:off x="3017872" y="1536464"/>
              <a:ext cx="5576198" cy="544611"/>
            </a:xfrm>
            <a:prstGeom prst="rect">
              <a:avLst/>
            </a:prstGeom>
            <a:noFill/>
          </p:spPr>
          <p:txBody>
            <a:bodyPr wrap="square" lIns="179187" tIns="143349" rIns="179187" bIns="143349" rtlCol="0">
              <a:noAutofit/>
            </a:bodyPr>
            <a:lstStyle/>
            <a:p>
              <a:pPr marL="0" marR="0" lvl="0" indent="0" algn="l" defTabSz="895859" rtl="0" eaLnBrk="1" fontAlgn="auto" latinLnBrk="0" hangingPunct="1">
                <a:lnSpc>
                  <a:spcPct val="90000"/>
                </a:lnSpc>
                <a:spcBef>
                  <a:spcPts val="0"/>
                </a:spcBef>
                <a:spcAft>
                  <a:spcPts val="0"/>
                </a:spcAft>
                <a:buClrTx/>
                <a:buSzTx/>
                <a:buFontTx/>
                <a:buNone/>
                <a:tabLst/>
                <a:defRPr/>
              </a:pPr>
              <a:r>
                <a:rPr kumimoji="0" lang="fr-FR" sz="1764" b="0" i="0" u="none" strike="noStrike" kern="0" cap="none" spc="0" normalizeH="0" baseline="0" noProof="0" err="1">
                  <a:ln>
                    <a:noFill/>
                  </a:ln>
                  <a:solidFill>
                    <a:srgbClr val="FFFFFF"/>
                  </a:solidFill>
                  <a:effectLst/>
                  <a:uLnTx/>
                  <a:uFillTx/>
                  <a:latin typeface="Segoe UI"/>
                  <a:ea typeface="+mn-ea"/>
                  <a:cs typeface="+mn-cs"/>
                </a:rPr>
                <a:t>XLinq</a:t>
              </a:r>
              <a:r>
                <a:rPr kumimoji="0" lang="fr-FR" sz="1764" b="0" i="0" u="none" strike="noStrike" kern="0" cap="none" spc="294" normalizeH="0" baseline="0" noProof="0">
                  <a:ln>
                    <a:noFill/>
                  </a:ln>
                  <a:solidFill>
                    <a:srgbClr val="FFFFFF"/>
                  </a:solidFill>
                  <a:effectLst/>
                  <a:uLnTx/>
                  <a:uFillTx/>
                  <a:latin typeface="Segoe UI"/>
                  <a:ea typeface="+mn-ea"/>
                  <a:cs typeface="+mn-cs"/>
                </a:rPr>
                <a:t> </a:t>
              </a:r>
              <a:r>
                <a:rPr kumimoji="0" lang="fr-FR" sz="1764" b="0" i="0" u="none" strike="noStrike" kern="0" cap="none" spc="0" normalizeH="0" baseline="0" noProof="0">
                  <a:ln>
                    <a:noFill/>
                  </a:ln>
                  <a:solidFill>
                    <a:srgbClr val="FFFFFF"/>
                  </a:solidFill>
                  <a:effectLst/>
                  <a:uLnTx/>
                  <a:uFillTx/>
                  <a:latin typeface="Segoe UI"/>
                  <a:ea typeface="+mn-ea"/>
                  <a:cs typeface="+mn-cs"/>
                </a:rPr>
                <a:t>•</a:t>
              </a:r>
              <a:r>
                <a:rPr kumimoji="0" lang="fr-FR" sz="1764" b="0" i="0" u="none" strike="noStrike" kern="0" cap="none" spc="294" normalizeH="0" baseline="0" noProof="0">
                  <a:ln>
                    <a:noFill/>
                  </a:ln>
                  <a:solidFill>
                    <a:srgbClr val="FFFFFF"/>
                  </a:solidFill>
                  <a:effectLst/>
                  <a:uLnTx/>
                  <a:uFillTx/>
                  <a:latin typeface="Segoe UI"/>
                  <a:ea typeface="+mn-ea"/>
                  <a:cs typeface="+mn-cs"/>
                </a:rPr>
                <a:t> </a:t>
              </a:r>
              <a:r>
                <a:rPr kumimoji="0" lang="fr-FR" sz="1764" b="0" i="0" u="none" strike="noStrike" kern="0" cap="none" spc="0" normalizeH="0" baseline="0" noProof="0">
                  <a:ln>
                    <a:noFill/>
                  </a:ln>
                  <a:solidFill>
                    <a:srgbClr val="FFFFFF"/>
                  </a:solidFill>
                  <a:effectLst/>
                  <a:uLnTx/>
                  <a:uFillTx/>
                  <a:latin typeface="Segoe UI"/>
                  <a:ea typeface="+mn-ea"/>
                  <a:cs typeface="+mn-cs"/>
                </a:rPr>
                <a:t>XML Document</a:t>
              </a:r>
              <a:r>
                <a:rPr kumimoji="0" lang="fr-FR" sz="1764" b="0" i="0" u="none" strike="noStrike" kern="0" cap="none" spc="294" normalizeH="0" baseline="0" noProof="0">
                  <a:ln>
                    <a:noFill/>
                  </a:ln>
                  <a:solidFill>
                    <a:srgbClr val="FFFFFF"/>
                  </a:solidFill>
                  <a:effectLst/>
                  <a:uLnTx/>
                  <a:uFillTx/>
                  <a:latin typeface="Segoe UI"/>
                  <a:ea typeface="+mn-ea"/>
                  <a:cs typeface="+mn-cs"/>
                </a:rPr>
                <a:t> </a:t>
              </a:r>
              <a:r>
                <a:rPr kumimoji="0" lang="fr-FR" sz="1764" b="0" i="0" u="none" strike="noStrike" kern="0" cap="none" spc="0" normalizeH="0" baseline="0" noProof="0">
                  <a:ln>
                    <a:noFill/>
                  </a:ln>
                  <a:solidFill>
                    <a:srgbClr val="FFFFFF"/>
                  </a:solidFill>
                  <a:effectLst/>
                  <a:uLnTx/>
                  <a:uFillTx/>
                  <a:latin typeface="Segoe UI"/>
                  <a:ea typeface="+mn-ea"/>
                  <a:cs typeface="+mn-cs"/>
                </a:rPr>
                <a:t>•</a:t>
              </a:r>
              <a:r>
                <a:rPr kumimoji="0" lang="fr-FR" sz="1764" b="0" i="0" u="none" strike="noStrike" kern="0" cap="none" spc="294" normalizeH="0" baseline="0" noProof="0">
                  <a:ln>
                    <a:noFill/>
                  </a:ln>
                  <a:solidFill>
                    <a:srgbClr val="FFFFFF"/>
                  </a:solidFill>
                  <a:effectLst/>
                  <a:uLnTx/>
                  <a:uFillTx/>
                  <a:latin typeface="Segoe UI"/>
                  <a:ea typeface="+mn-ea"/>
                  <a:cs typeface="+mn-cs"/>
                </a:rPr>
                <a:t> </a:t>
              </a:r>
              <a:r>
                <a:rPr kumimoji="0" lang="fr-FR" sz="1764" b="0" i="0" u="none" strike="noStrike" kern="0" cap="none" spc="0" normalizeH="0" baseline="0" noProof="0">
                  <a:ln>
                    <a:noFill/>
                  </a:ln>
                  <a:solidFill>
                    <a:srgbClr val="FFFFFF"/>
                  </a:solidFill>
                  <a:effectLst/>
                  <a:uLnTx/>
                  <a:uFillTx/>
                  <a:latin typeface="Segoe UI"/>
                  <a:ea typeface="+mn-ea"/>
                  <a:cs typeface="+mn-cs"/>
                </a:rPr>
                <a:t>XPath</a:t>
              </a:r>
              <a:r>
                <a:rPr kumimoji="0" lang="fr-FR" sz="1764" b="0" i="0" u="none" strike="noStrike" kern="0" cap="none" spc="294" normalizeH="0" baseline="0" noProof="0">
                  <a:ln>
                    <a:noFill/>
                  </a:ln>
                  <a:solidFill>
                    <a:srgbClr val="FFFFFF"/>
                  </a:solidFill>
                  <a:effectLst/>
                  <a:uLnTx/>
                  <a:uFillTx/>
                  <a:latin typeface="Segoe UI"/>
                  <a:ea typeface="+mn-ea"/>
                  <a:cs typeface="+mn-cs"/>
                </a:rPr>
                <a:t> </a:t>
              </a:r>
              <a:r>
                <a:rPr kumimoji="0" lang="fr-FR" sz="1764" b="0" i="0" u="none" strike="noStrike" kern="0" cap="none" spc="0" normalizeH="0" baseline="0" noProof="0">
                  <a:ln>
                    <a:noFill/>
                  </a:ln>
                  <a:solidFill>
                    <a:srgbClr val="FFFFFF"/>
                  </a:solidFill>
                  <a:effectLst/>
                  <a:uLnTx/>
                  <a:uFillTx/>
                  <a:latin typeface="Segoe UI"/>
                  <a:ea typeface="+mn-ea"/>
                  <a:cs typeface="+mn-cs"/>
                </a:rPr>
                <a:t>•</a:t>
              </a:r>
              <a:r>
                <a:rPr kumimoji="0" lang="fr-FR" sz="1764" b="0" i="0" u="none" strike="noStrike" kern="0" cap="none" spc="294" normalizeH="0" baseline="0" noProof="0">
                  <a:ln>
                    <a:noFill/>
                  </a:ln>
                  <a:solidFill>
                    <a:srgbClr val="FFFFFF"/>
                  </a:solidFill>
                  <a:effectLst/>
                  <a:uLnTx/>
                  <a:uFillTx/>
                  <a:latin typeface="Segoe UI"/>
                  <a:ea typeface="+mn-ea"/>
                  <a:cs typeface="+mn-cs"/>
                </a:rPr>
                <a:t> </a:t>
              </a:r>
              <a:r>
                <a:rPr kumimoji="0" lang="fr-FR" sz="1764" b="0" i="0" u="none" strike="noStrike" kern="0" cap="none" spc="0" normalizeH="0" baseline="0" noProof="0" err="1">
                  <a:ln>
                    <a:noFill/>
                  </a:ln>
                  <a:solidFill>
                    <a:srgbClr val="FFFFFF"/>
                  </a:solidFill>
                  <a:effectLst/>
                  <a:uLnTx/>
                  <a:uFillTx/>
                  <a:latin typeface="Segoe UI"/>
                  <a:ea typeface="+mn-ea"/>
                  <a:cs typeface="+mn-cs"/>
                </a:rPr>
                <a:t>Schema</a:t>
              </a:r>
              <a:r>
                <a:rPr kumimoji="0" lang="fr-FR" sz="1764" b="0" i="0" u="none" strike="noStrike" kern="0" cap="none" spc="294" normalizeH="0" baseline="0" noProof="0">
                  <a:ln>
                    <a:noFill/>
                  </a:ln>
                  <a:solidFill>
                    <a:srgbClr val="FFFFFF"/>
                  </a:solidFill>
                  <a:effectLst/>
                  <a:uLnTx/>
                  <a:uFillTx/>
                  <a:latin typeface="Segoe UI"/>
                  <a:ea typeface="+mn-ea"/>
                  <a:cs typeface="+mn-cs"/>
                </a:rPr>
                <a:t> </a:t>
              </a:r>
              <a:r>
                <a:rPr kumimoji="0" lang="fr-FR" sz="1764" b="0" i="0" u="none" strike="noStrike" kern="0" cap="none" spc="0" normalizeH="0" baseline="0" noProof="0">
                  <a:ln>
                    <a:noFill/>
                  </a:ln>
                  <a:solidFill>
                    <a:srgbClr val="FFFFFF"/>
                  </a:solidFill>
                  <a:effectLst/>
                  <a:uLnTx/>
                  <a:uFillTx/>
                  <a:latin typeface="Segoe UI"/>
                  <a:ea typeface="+mn-ea"/>
                  <a:cs typeface="+mn-cs"/>
                </a:rPr>
                <a:t>•</a:t>
              </a:r>
              <a:r>
                <a:rPr kumimoji="0" lang="fr-FR" sz="1764" b="0" i="0" u="none" strike="noStrike" kern="0" cap="none" spc="294" normalizeH="0" baseline="0" noProof="0">
                  <a:ln>
                    <a:noFill/>
                  </a:ln>
                  <a:solidFill>
                    <a:srgbClr val="FFFFFF"/>
                  </a:solidFill>
                  <a:effectLst/>
                  <a:uLnTx/>
                  <a:uFillTx/>
                  <a:latin typeface="Segoe UI"/>
                  <a:ea typeface="+mn-ea"/>
                  <a:cs typeface="+mn-cs"/>
                </a:rPr>
                <a:t> </a:t>
              </a:r>
              <a:r>
                <a:rPr kumimoji="0" lang="fr-FR" sz="1764" b="0" i="0" u="none" strike="noStrike" kern="0" cap="none" spc="0" normalizeH="0" baseline="0" noProof="0">
                  <a:ln>
                    <a:noFill/>
                  </a:ln>
                  <a:solidFill>
                    <a:srgbClr val="FFFFFF"/>
                  </a:solidFill>
                  <a:effectLst/>
                  <a:uLnTx/>
                  <a:uFillTx/>
                  <a:latin typeface="Segoe UI"/>
                  <a:ea typeface="+mn-ea"/>
                  <a:cs typeface="+mn-cs"/>
                </a:rPr>
                <a:t>XSL</a:t>
              </a:r>
              <a:endParaRPr kumimoji="0" lang="en-US" sz="1764" b="0" i="0" u="none" strike="noStrike" kern="0" cap="none" spc="0" normalizeH="0" baseline="0" noProof="0">
                <a:ln>
                  <a:noFill/>
                </a:ln>
                <a:solidFill>
                  <a:srgbClr val="FFFFFF"/>
                </a:solidFill>
                <a:effectLst/>
                <a:uLnTx/>
                <a:uFillTx/>
                <a:latin typeface="Segoe UI"/>
                <a:ea typeface="+mn-ea"/>
                <a:cs typeface="+mn-cs"/>
              </a:endParaRPr>
            </a:p>
          </p:txBody>
        </p:sp>
      </p:grpSp>
    </p:spTree>
    <p:extLst>
      <p:ext uri="{BB962C8B-B14F-4D97-AF65-F5344CB8AC3E}">
        <p14:creationId xmlns:p14="http://schemas.microsoft.com/office/powerpoint/2010/main" val="8665389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800" fill="hold"/>
                                        <p:tgtEl>
                                          <p:spTgt spid="14"/>
                                        </p:tgtEl>
                                        <p:attrNameLst>
                                          <p:attrName>ppt_x</p:attrName>
                                        </p:attrNameLst>
                                      </p:cBhvr>
                                      <p:tavLst>
                                        <p:tav tm="0">
                                          <p:val>
                                            <p:strVal val="1+#ppt_w/2"/>
                                          </p:val>
                                        </p:tav>
                                        <p:tav tm="100000">
                                          <p:val>
                                            <p:strVal val="#ppt_x"/>
                                          </p:val>
                                        </p:tav>
                                      </p:tavLst>
                                    </p:anim>
                                    <p:anim calcmode="lin" valueType="num">
                                      <p:cBhvr additive="base">
                                        <p:cTn id="8" dur="8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2" decel="100000" fill="hold" nodeType="withEffect">
                                  <p:stCondLst>
                                    <p:cond delay="25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800" fill="hold"/>
                                        <p:tgtEl>
                                          <p:spTgt spid="13"/>
                                        </p:tgtEl>
                                        <p:attrNameLst>
                                          <p:attrName>ppt_x</p:attrName>
                                        </p:attrNameLst>
                                      </p:cBhvr>
                                      <p:tavLst>
                                        <p:tav tm="0">
                                          <p:val>
                                            <p:strVal val="1+#ppt_w/2"/>
                                          </p:val>
                                        </p:tav>
                                        <p:tav tm="100000">
                                          <p:val>
                                            <p:strVal val="#ppt_x"/>
                                          </p:val>
                                        </p:tav>
                                      </p:tavLst>
                                    </p:anim>
                                    <p:anim calcmode="lin" valueType="num">
                                      <p:cBhvr additive="base">
                                        <p:cTn id="12" dur="800" fill="hold"/>
                                        <p:tgtEl>
                                          <p:spTgt spid="13"/>
                                        </p:tgtEl>
                                        <p:attrNameLst>
                                          <p:attrName>ppt_y</p:attrName>
                                        </p:attrNameLst>
                                      </p:cBhvr>
                                      <p:tavLst>
                                        <p:tav tm="0">
                                          <p:val>
                                            <p:strVal val="#ppt_y"/>
                                          </p:val>
                                        </p:tav>
                                        <p:tav tm="100000">
                                          <p:val>
                                            <p:strVal val="#ppt_y"/>
                                          </p:val>
                                        </p:tav>
                                      </p:tavLst>
                                    </p:anim>
                                  </p:childTnLst>
                                </p:cTn>
                              </p:par>
                              <p:par>
                                <p:cTn id="13" presetID="2" presetClass="entr" presetSubtype="2" decel="100000" fill="hold" nodeType="withEffect">
                                  <p:stCondLst>
                                    <p:cond delay="50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800" fill="hold"/>
                                        <p:tgtEl>
                                          <p:spTgt spid="12"/>
                                        </p:tgtEl>
                                        <p:attrNameLst>
                                          <p:attrName>ppt_x</p:attrName>
                                        </p:attrNameLst>
                                      </p:cBhvr>
                                      <p:tavLst>
                                        <p:tav tm="0">
                                          <p:val>
                                            <p:strVal val="1+#ppt_w/2"/>
                                          </p:val>
                                        </p:tav>
                                        <p:tav tm="100000">
                                          <p:val>
                                            <p:strVal val="#ppt_x"/>
                                          </p:val>
                                        </p:tav>
                                      </p:tavLst>
                                    </p:anim>
                                    <p:anim calcmode="lin" valueType="num">
                                      <p:cBhvr additive="base">
                                        <p:cTn id="16" dur="800" fill="hold"/>
                                        <p:tgtEl>
                                          <p:spTgt spid="12"/>
                                        </p:tgtEl>
                                        <p:attrNameLst>
                                          <p:attrName>ppt_y</p:attrName>
                                        </p:attrNameLst>
                                      </p:cBhvr>
                                      <p:tavLst>
                                        <p:tav tm="0">
                                          <p:val>
                                            <p:strVal val="#ppt_y"/>
                                          </p:val>
                                        </p:tav>
                                        <p:tav tm="100000">
                                          <p:val>
                                            <p:strVal val="#ppt_y"/>
                                          </p:val>
                                        </p:tav>
                                      </p:tavLst>
                                    </p:anim>
                                  </p:childTnLst>
                                </p:cTn>
                              </p:par>
                              <p:par>
                                <p:cTn id="17" presetID="2" presetClass="entr" presetSubtype="2" decel="100000" fill="hold" nodeType="withEffect">
                                  <p:stCondLst>
                                    <p:cond delay="75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800" fill="hold"/>
                                        <p:tgtEl>
                                          <p:spTgt spid="11"/>
                                        </p:tgtEl>
                                        <p:attrNameLst>
                                          <p:attrName>ppt_x</p:attrName>
                                        </p:attrNameLst>
                                      </p:cBhvr>
                                      <p:tavLst>
                                        <p:tav tm="0">
                                          <p:val>
                                            <p:strVal val="1+#ppt_w/2"/>
                                          </p:val>
                                        </p:tav>
                                        <p:tav tm="100000">
                                          <p:val>
                                            <p:strVal val="#ppt_x"/>
                                          </p:val>
                                        </p:tav>
                                      </p:tavLst>
                                    </p:anim>
                                    <p:anim calcmode="lin" valueType="num">
                                      <p:cBhvr additive="base">
                                        <p:cTn id="20" dur="800" fill="hold"/>
                                        <p:tgtEl>
                                          <p:spTgt spid="11"/>
                                        </p:tgtEl>
                                        <p:attrNameLst>
                                          <p:attrName>ppt_y</p:attrName>
                                        </p:attrNameLst>
                                      </p:cBhvr>
                                      <p:tavLst>
                                        <p:tav tm="0">
                                          <p:val>
                                            <p:strVal val="#ppt_y"/>
                                          </p:val>
                                        </p:tav>
                                        <p:tav tm="100000">
                                          <p:val>
                                            <p:strVal val="#ppt_y"/>
                                          </p:val>
                                        </p:tav>
                                      </p:tavLst>
                                    </p:anim>
                                  </p:childTnLst>
                                </p:cTn>
                              </p:par>
                              <p:par>
                                <p:cTn id="21" presetID="2" presetClass="entr" presetSubtype="2" decel="100000" fill="hold" nodeType="withEffect">
                                  <p:stCondLst>
                                    <p:cond delay="100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800" fill="hold"/>
                                        <p:tgtEl>
                                          <p:spTgt spid="10"/>
                                        </p:tgtEl>
                                        <p:attrNameLst>
                                          <p:attrName>ppt_x</p:attrName>
                                        </p:attrNameLst>
                                      </p:cBhvr>
                                      <p:tavLst>
                                        <p:tav tm="0">
                                          <p:val>
                                            <p:strVal val="1+#ppt_w/2"/>
                                          </p:val>
                                        </p:tav>
                                        <p:tav tm="100000">
                                          <p:val>
                                            <p:strVal val="#ppt_x"/>
                                          </p:val>
                                        </p:tav>
                                      </p:tavLst>
                                    </p:anim>
                                    <p:anim calcmode="lin" valueType="num">
                                      <p:cBhvr additive="base">
                                        <p:cTn id="24" dur="800" fill="hold"/>
                                        <p:tgtEl>
                                          <p:spTgt spid="10"/>
                                        </p:tgtEl>
                                        <p:attrNameLst>
                                          <p:attrName>ppt_y</p:attrName>
                                        </p:attrNameLst>
                                      </p:cBhvr>
                                      <p:tavLst>
                                        <p:tav tm="0">
                                          <p:val>
                                            <p:strVal val="#ppt_y"/>
                                          </p:val>
                                        </p:tav>
                                        <p:tav tm="100000">
                                          <p:val>
                                            <p:strVal val="#ppt_y"/>
                                          </p:val>
                                        </p:tav>
                                      </p:tavLst>
                                    </p:anim>
                                  </p:childTnLst>
                                </p:cTn>
                              </p:par>
                              <p:par>
                                <p:cTn id="25" presetID="2" presetClass="entr" presetSubtype="2" decel="100000" fill="hold" nodeType="withEffect">
                                  <p:stCondLst>
                                    <p:cond delay="125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800" fill="hold"/>
                                        <p:tgtEl>
                                          <p:spTgt spid="9"/>
                                        </p:tgtEl>
                                        <p:attrNameLst>
                                          <p:attrName>ppt_x</p:attrName>
                                        </p:attrNameLst>
                                      </p:cBhvr>
                                      <p:tavLst>
                                        <p:tav tm="0">
                                          <p:val>
                                            <p:strVal val="1+#ppt_w/2"/>
                                          </p:val>
                                        </p:tav>
                                        <p:tav tm="100000">
                                          <p:val>
                                            <p:strVal val="#ppt_x"/>
                                          </p:val>
                                        </p:tav>
                                      </p:tavLst>
                                    </p:anim>
                                    <p:anim calcmode="lin" valueType="num">
                                      <p:cBhvr additive="base">
                                        <p:cTn id="28" dur="8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D92439E-C21C-4B85-82D2-E9B81030B7F8}"/>
              </a:ext>
            </a:extLst>
          </p:cNvPr>
          <p:cNvSpPr>
            <a:spLocks noGrp="1"/>
          </p:cNvSpPr>
          <p:nvPr>
            <p:ph type="title"/>
          </p:nvPr>
        </p:nvSpPr>
        <p:spPr>
          <a:xfrm>
            <a:off x="269170" y="289512"/>
            <a:ext cx="11652805" cy="899665"/>
          </a:xfrm>
        </p:spPr>
        <p:txBody>
          <a:bodyPr>
            <a:normAutofit/>
          </a:bodyPr>
          <a:lstStyle/>
          <a:p>
            <a:r>
              <a:rPr lang="en-US" sz="3599" dirty="0">
                <a:latin typeface="+mj-lt"/>
              </a:rPr>
              <a:t>.NET Growth in Visual Studio</a:t>
            </a:r>
          </a:p>
        </p:txBody>
      </p:sp>
      <p:sp>
        <p:nvSpPr>
          <p:cNvPr id="4" name="Content Placeholder 3">
            <a:extLst>
              <a:ext uri="{FF2B5EF4-FFF2-40B4-BE49-F238E27FC236}">
                <a16:creationId xmlns:a16="http://schemas.microsoft.com/office/drawing/2014/main" id="{CE5830FD-E32A-4CB4-83B0-2568CB2D5685}"/>
              </a:ext>
            </a:extLst>
          </p:cNvPr>
          <p:cNvSpPr>
            <a:spLocks noGrp="1"/>
          </p:cNvSpPr>
          <p:nvPr>
            <p:ph idx="4294967295"/>
          </p:nvPr>
        </p:nvSpPr>
        <p:spPr>
          <a:xfrm>
            <a:off x="0" y="1360506"/>
            <a:ext cx="12188825" cy="431800"/>
          </a:xfrm>
        </p:spPr>
        <p:txBody>
          <a:bodyPr/>
          <a:lstStyle/>
          <a:p>
            <a:pPr marL="0" indent="0" algn="ctr">
              <a:buNone/>
            </a:pPr>
            <a:r>
              <a:rPr lang="en-US" sz="2799" b="1" dirty="0">
                <a:latin typeface="+mn-lt"/>
              </a:rPr>
              <a:t>+1 million </a:t>
            </a:r>
            <a:r>
              <a:rPr lang="en-US" sz="2799" dirty="0">
                <a:latin typeface="+mn-lt"/>
              </a:rPr>
              <a:t>new monthly active .NET developers in last year!</a:t>
            </a:r>
          </a:p>
        </p:txBody>
      </p:sp>
      <p:graphicFrame>
        <p:nvGraphicFramePr>
          <p:cNvPr id="5" name="Chart 4">
            <a:extLst>
              <a:ext uri="{FF2B5EF4-FFF2-40B4-BE49-F238E27FC236}">
                <a16:creationId xmlns:a16="http://schemas.microsoft.com/office/drawing/2014/main" id="{7B679348-E93E-4360-9B73-E853F9149C15}"/>
              </a:ext>
            </a:extLst>
          </p:cNvPr>
          <p:cNvGraphicFramePr>
            <a:graphicFrameLocks/>
          </p:cNvGraphicFramePr>
          <p:nvPr>
            <p:extLst/>
          </p:nvPr>
        </p:nvGraphicFramePr>
        <p:xfrm>
          <a:off x="2854851" y="2223116"/>
          <a:ext cx="6479122" cy="3989936"/>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257767021"/>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170" y="290774"/>
            <a:ext cx="11652805" cy="899303"/>
          </a:xfrm>
        </p:spPr>
        <p:txBody>
          <a:bodyPr/>
          <a:lstStyle/>
          <a:p>
            <a:r>
              <a:rPr lang="en-US">
                <a:solidFill>
                  <a:schemeClr val="tx1"/>
                </a:solidFill>
              </a:rPr>
              <a:t>Open source momentum</a:t>
            </a:r>
          </a:p>
        </p:txBody>
      </p:sp>
      <p:sp>
        <p:nvSpPr>
          <p:cNvPr id="12" name="TextBox 11"/>
          <p:cNvSpPr txBox="1"/>
          <p:nvPr/>
        </p:nvSpPr>
        <p:spPr>
          <a:xfrm>
            <a:off x="1125416" y="6177815"/>
            <a:ext cx="9284576" cy="597359"/>
          </a:xfrm>
          <a:prstGeom prst="rect">
            <a:avLst/>
          </a:prstGeom>
          <a:noFill/>
        </p:spPr>
        <p:txBody>
          <a:bodyPr wrap="square" lIns="179238" tIns="143391" rIns="179238" bIns="143391" rtlCol="0">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Calibri"/>
                <a:ea typeface="+mn-ea"/>
                <a:cs typeface="+mn-cs"/>
              </a:rPr>
              <a:t>19,000+ Community Contributions from 3700+ Companies outside Microsoft</a:t>
            </a:r>
          </a:p>
        </p:txBody>
      </p:sp>
      <p:sp>
        <p:nvSpPr>
          <p:cNvPr id="4" name="TextBox 3"/>
          <p:cNvSpPr txBox="1"/>
          <p:nvPr/>
        </p:nvSpPr>
        <p:spPr>
          <a:xfrm>
            <a:off x="269170" y="1457401"/>
            <a:ext cx="3185213" cy="561064"/>
          </a:xfrm>
          <a:prstGeom prst="rect">
            <a:avLst/>
          </a:prstGeom>
          <a:noFill/>
        </p:spPr>
        <p:txBody>
          <a:bodyPr wrap="none" lIns="179238" tIns="143391" rIns="179238" bIns="143391" rtlCol="0">
            <a:spAutoFit/>
          </a:bodyPr>
          <a:lstStyle/>
          <a:p>
            <a:pPr marL="0" marR="0" lvl="0" indent="0" algn="l" defTabSz="914128" rtl="0" eaLnBrk="1" fontAlgn="auto" latinLnBrk="0" hangingPunct="1">
              <a:lnSpc>
                <a:spcPct val="90000"/>
              </a:lnSpc>
              <a:spcBef>
                <a:spcPts val="0"/>
              </a:spcBef>
              <a:spcAft>
                <a:spcPts val="588"/>
              </a:spcAft>
              <a:buClrTx/>
              <a:buSzTx/>
              <a:buFontTx/>
              <a:buNone/>
              <a:tabLst/>
              <a:defRPr/>
            </a:pPr>
            <a:r>
              <a:rPr kumimoji="0" lang="en-US" sz="1960" b="0" i="0" u="none" strike="noStrike" kern="1200" cap="none" spc="0" normalizeH="0" baseline="0" noProof="0">
                <a:ln>
                  <a:noFill/>
                </a:ln>
                <a:solidFill>
                  <a:srgbClr val="FFFFFF"/>
                </a:solidFill>
                <a:effectLst/>
                <a:uLnTx/>
                <a:uFillTx/>
                <a:latin typeface="Segoe UI Semilight"/>
                <a:ea typeface="+mn-ea"/>
                <a:cs typeface="+mn-cs"/>
              </a:rPr>
              <a:t>Community PRs by month</a:t>
            </a:r>
          </a:p>
        </p:txBody>
      </p:sp>
      <p:graphicFrame>
        <p:nvGraphicFramePr>
          <p:cNvPr id="14" name="Chart 13">
            <a:extLst>
              <a:ext uri="{FF2B5EF4-FFF2-40B4-BE49-F238E27FC236}">
                <a16:creationId xmlns:a16="http://schemas.microsoft.com/office/drawing/2014/main" id="{523C4917-C7E8-4AED-A468-9802697C9372}"/>
              </a:ext>
            </a:extLst>
          </p:cNvPr>
          <p:cNvGraphicFramePr>
            <a:graphicFrameLocks/>
          </p:cNvGraphicFramePr>
          <p:nvPr>
            <p:extLst/>
          </p:nvPr>
        </p:nvGraphicFramePr>
        <p:xfrm>
          <a:off x="309178" y="1917408"/>
          <a:ext cx="10637144" cy="427085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4208629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F9704F6-BE31-4B66-9EA7-053EDD13B16C}"/>
              </a:ext>
            </a:extLst>
          </p:cNvPr>
          <p:cNvPicPr>
            <a:picLocks noChangeAspect="1"/>
          </p:cNvPicPr>
          <p:nvPr/>
        </p:nvPicPr>
        <p:blipFill>
          <a:blip r:embed="rId3"/>
          <a:stretch>
            <a:fillRect/>
          </a:stretch>
        </p:blipFill>
        <p:spPr>
          <a:xfrm>
            <a:off x="972769" y="239609"/>
            <a:ext cx="9525246" cy="6071648"/>
          </a:xfrm>
          <a:prstGeom prst="rect">
            <a:avLst/>
          </a:prstGeom>
        </p:spPr>
      </p:pic>
      <p:sp>
        <p:nvSpPr>
          <p:cNvPr id="23" name="Title 1">
            <a:extLst>
              <a:ext uri="{FF2B5EF4-FFF2-40B4-BE49-F238E27FC236}">
                <a16:creationId xmlns:a16="http://schemas.microsoft.com/office/drawing/2014/main" id="{B18CD668-95AF-4A1D-80ED-9A2A5671F24B}"/>
              </a:ext>
            </a:extLst>
          </p:cNvPr>
          <p:cNvSpPr>
            <a:spLocks noGrp="1"/>
          </p:cNvSpPr>
          <p:nvPr>
            <p:ph type="title"/>
          </p:nvPr>
        </p:nvSpPr>
        <p:spPr>
          <a:xfrm>
            <a:off x="972769" y="6311257"/>
            <a:ext cx="7283422" cy="633680"/>
          </a:xfrm>
        </p:spPr>
        <p:txBody>
          <a:bodyPr/>
          <a:lstStyle/>
          <a:p>
            <a:r>
              <a:rPr lang="en-US" sz="2800" dirty="0">
                <a:solidFill>
                  <a:schemeClr val="tx1"/>
                </a:solidFill>
              </a:rPr>
              <a:t>https://github.com/dotnet/core</a:t>
            </a:r>
          </a:p>
        </p:txBody>
      </p:sp>
    </p:spTree>
    <p:extLst>
      <p:ext uri="{BB962C8B-B14F-4D97-AF65-F5344CB8AC3E}">
        <p14:creationId xmlns:p14="http://schemas.microsoft.com/office/powerpoint/2010/main" val="2525155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bwMode="auto">
          <a:xfrm>
            <a:off x="269230" y="1457399"/>
            <a:ext cx="5780434" cy="3674385"/>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916"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14" name="Rectangle 13"/>
          <p:cNvSpPr/>
          <p:nvPr/>
        </p:nvSpPr>
        <p:spPr bwMode="auto">
          <a:xfrm>
            <a:off x="6139158" y="1457399"/>
            <a:ext cx="5780434" cy="3674385"/>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916"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2" name="Title 1"/>
          <p:cNvSpPr>
            <a:spLocks noGrp="1"/>
          </p:cNvSpPr>
          <p:nvPr>
            <p:ph type="title"/>
          </p:nvPr>
        </p:nvSpPr>
        <p:spPr/>
        <p:txBody>
          <a:bodyPr/>
          <a:lstStyle/>
          <a:p>
            <a:r>
              <a:rPr lang="en-US">
                <a:solidFill>
                  <a:schemeClr val="tx1"/>
                </a:solidFill>
              </a:rPr>
              <a:t>.NET is active and growing</a:t>
            </a:r>
          </a:p>
        </p:txBody>
      </p:sp>
      <p:pic>
        <p:nvPicPr>
          <p:cNvPr id="4" name="Picture 3"/>
          <p:cNvPicPr>
            <a:picLocks noChangeAspect="1"/>
          </p:cNvPicPr>
          <p:nvPr/>
        </p:nvPicPr>
        <p:blipFill>
          <a:blip r:embed="rId3"/>
          <a:stretch>
            <a:fillRect/>
          </a:stretch>
        </p:blipFill>
        <p:spPr>
          <a:xfrm>
            <a:off x="417920" y="1631025"/>
            <a:ext cx="5015128" cy="3282327"/>
          </a:xfrm>
          <a:prstGeom prst="rect">
            <a:avLst/>
          </a:prstGeom>
        </p:spPr>
      </p:pic>
      <p:sp>
        <p:nvSpPr>
          <p:cNvPr id="5" name="TextBox 4"/>
          <p:cNvSpPr txBox="1"/>
          <p:nvPr/>
        </p:nvSpPr>
        <p:spPr>
          <a:xfrm>
            <a:off x="269232" y="5131745"/>
            <a:ext cx="4930033" cy="778252"/>
          </a:xfrm>
          <a:prstGeom prst="rect">
            <a:avLst/>
          </a:prstGeom>
          <a:noFill/>
        </p:spPr>
        <p:txBody>
          <a:bodyPr wrap="square" lIns="179238" tIns="143391" rIns="179238" bIns="143391" rtlCol="0">
            <a:spAutoFit/>
          </a:bodyPr>
          <a:lstStyle/>
          <a:p>
            <a:pPr marL="0" marR="0" lvl="0" indent="0" algn="l" defTabSz="914128" rtl="0" eaLnBrk="1" fontAlgn="auto" latinLnBrk="0" hangingPunct="1">
              <a:lnSpc>
                <a:spcPct val="90000"/>
              </a:lnSpc>
              <a:spcBef>
                <a:spcPts val="0"/>
              </a:spcBef>
              <a:spcAft>
                <a:spcPts val="0"/>
              </a:spcAft>
              <a:buClrTx/>
              <a:buSzTx/>
              <a:buFontTx/>
              <a:buNone/>
              <a:tabLst/>
              <a:defRPr/>
            </a:pPr>
            <a:r>
              <a:rPr kumimoji="0" lang="en-US" sz="1764" b="0" i="0" u="none" strike="noStrike" kern="1200" cap="none" spc="0" normalizeH="0" baseline="0" noProof="0">
                <a:ln>
                  <a:noFill/>
                </a:ln>
                <a:solidFill>
                  <a:srgbClr val="FFFFFF"/>
                </a:solidFill>
                <a:effectLst/>
                <a:uLnTx/>
                <a:uFillTx/>
                <a:latin typeface="Segoe UI Semilight"/>
                <a:ea typeface="+mn-ea"/>
                <a:cs typeface="+mn-cs"/>
              </a:rPr>
              <a:t>.NET Core debuts at #3 most loved Framework on Stack Overflow Technology Survey 2017</a:t>
            </a:r>
          </a:p>
        </p:txBody>
      </p:sp>
      <p:sp>
        <p:nvSpPr>
          <p:cNvPr id="6" name="TextBox 5"/>
          <p:cNvSpPr txBox="1"/>
          <p:nvPr/>
        </p:nvSpPr>
        <p:spPr>
          <a:xfrm>
            <a:off x="269232" y="6153887"/>
            <a:ext cx="3853581" cy="411749"/>
          </a:xfrm>
          <a:prstGeom prst="rect">
            <a:avLst/>
          </a:prstGeom>
          <a:noFill/>
        </p:spPr>
        <p:txBody>
          <a:bodyPr wrap="square" lIns="179238" tIns="143391" rIns="179238" bIns="143391" rtlCol="0">
            <a:spAutoFit/>
          </a:bodyPr>
          <a:lstStyle/>
          <a:p>
            <a:pPr marL="0" marR="0" lvl="0" indent="0" algn="l" defTabSz="914128" rtl="0" eaLnBrk="1" fontAlgn="auto" latinLnBrk="0" hangingPunct="1">
              <a:lnSpc>
                <a:spcPct val="90000"/>
              </a:lnSpc>
              <a:spcBef>
                <a:spcPts val="0"/>
              </a:spcBef>
              <a:spcAft>
                <a:spcPts val="0"/>
              </a:spcAft>
              <a:buClrTx/>
              <a:buSzTx/>
              <a:buFontTx/>
              <a:buNone/>
              <a:tabLst/>
              <a:defRPr/>
            </a:pPr>
            <a:r>
              <a:rPr kumimoji="0" lang="en-US" sz="784"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Source: http://stackoverflow.com/insights/survey/2017</a:t>
            </a:r>
          </a:p>
        </p:txBody>
      </p:sp>
      <p:pic>
        <p:nvPicPr>
          <p:cNvPr id="11" name="Picture 10"/>
          <p:cNvPicPr>
            <a:picLocks noChangeAspect="1"/>
          </p:cNvPicPr>
          <p:nvPr/>
        </p:nvPicPr>
        <p:blipFill>
          <a:blip r:embed="rId4"/>
          <a:stretch>
            <a:fillRect/>
          </a:stretch>
        </p:blipFill>
        <p:spPr>
          <a:xfrm>
            <a:off x="6368003" y="1618033"/>
            <a:ext cx="5322744" cy="1771221"/>
          </a:xfrm>
          <a:prstGeom prst="rect">
            <a:avLst/>
          </a:prstGeom>
        </p:spPr>
      </p:pic>
      <p:sp>
        <p:nvSpPr>
          <p:cNvPr id="13" name="TextBox 12"/>
          <p:cNvSpPr txBox="1"/>
          <p:nvPr/>
        </p:nvSpPr>
        <p:spPr>
          <a:xfrm>
            <a:off x="6139158" y="5131745"/>
            <a:ext cx="5780499" cy="778252"/>
          </a:xfrm>
          <a:prstGeom prst="rect">
            <a:avLst/>
          </a:prstGeom>
          <a:noFill/>
        </p:spPr>
        <p:txBody>
          <a:bodyPr wrap="square" lIns="179238" tIns="143391" rIns="179238" bIns="143391" rtlCol="0">
            <a:spAutoFit/>
          </a:bodyPr>
          <a:lstStyle/>
          <a:p>
            <a:pPr marL="0" marR="0" lvl="0" indent="0" algn="l" defTabSz="914128" rtl="0" eaLnBrk="1" fontAlgn="auto" latinLnBrk="0" hangingPunct="1">
              <a:lnSpc>
                <a:spcPct val="90000"/>
              </a:lnSpc>
              <a:spcBef>
                <a:spcPts val="0"/>
              </a:spcBef>
              <a:spcAft>
                <a:spcPts val="0"/>
              </a:spcAft>
              <a:buClrTx/>
              <a:buSzTx/>
              <a:buFontTx/>
              <a:buNone/>
              <a:tabLst/>
              <a:defRPr/>
            </a:pPr>
            <a:r>
              <a:rPr kumimoji="0" lang="en-US" sz="1764" b="0" i="0" u="none" strike="noStrike" kern="1200" cap="none" spc="0" normalizeH="0" baseline="0" noProof="0" dirty="0">
                <a:ln>
                  <a:noFill/>
                </a:ln>
                <a:solidFill>
                  <a:srgbClr val="FFFFFF"/>
                </a:solidFill>
                <a:effectLst/>
                <a:uLnTx/>
                <a:uFillTx/>
                <a:latin typeface="Segoe UI Semilight"/>
                <a:ea typeface="+mn-ea"/>
                <a:cs typeface="+mn-cs"/>
              </a:rPr>
              <a:t>C# is #3 most popular language for desktop and web developers on Stack Overflow Technology Survey 2017</a:t>
            </a:r>
          </a:p>
        </p:txBody>
      </p:sp>
      <p:grpSp>
        <p:nvGrpSpPr>
          <p:cNvPr id="15" name="Group 14"/>
          <p:cNvGrpSpPr>
            <a:grpSpLocks noChangeAspect="1"/>
          </p:cNvGrpSpPr>
          <p:nvPr/>
        </p:nvGrpSpPr>
        <p:grpSpPr>
          <a:xfrm>
            <a:off x="1289815" y="3137125"/>
            <a:ext cx="221453" cy="222235"/>
            <a:chOff x="6181726" y="255588"/>
            <a:chExt cx="449263" cy="450850"/>
          </a:xfrm>
        </p:grpSpPr>
        <p:sp>
          <p:nvSpPr>
            <p:cNvPr id="16" name="Line 23"/>
            <p:cNvSpPr>
              <a:spLocks noChangeShapeType="1"/>
            </p:cNvSpPr>
            <p:nvPr/>
          </p:nvSpPr>
          <p:spPr bwMode="auto">
            <a:xfrm>
              <a:off x="6291264" y="481013"/>
              <a:ext cx="214313"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7834" tIns="43918" rIns="87834" bIns="43918" numCol="1" anchor="t" anchorCtr="0" compatLnSpc="1">
              <a:prstTxWarp prst="textNoShape">
                <a:avLst/>
              </a:prstTxWarp>
            </a:bodyPr>
            <a:lstStyle/>
            <a:p>
              <a:pPr marL="0" marR="0" lvl="0" indent="0" algn="l" defTabSz="914128" rtl="0" eaLnBrk="1" fontAlgn="auto" latinLnBrk="0" hangingPunct="1">
                <a:lnSpc>
                  <a:spcPct val="100000"/>
                </a:lnSpc>
                <a:spcBef>
                  <a:spcPts val="0"/>
                </a:spcBef>
                <a:spcAft>
                  <a:spcPts val="0"/>
                </a:spcAft>
                <a:buClrTx/>
                <a:buSzTx/>
                <a:buFontTx/>
                <a:buNone/>
                <a:tabLst/>
                <a:defRPr/>
              </a:pPr>
              <a:endParaRPr kumimoji="0" lang="en-US" sz="1729"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7" name="Freeform 24"/>
            <p:cNvSpPr>
              <a:spLocks/>
            </p:cNvSpPr>
            <p:nvPr/>
          </p:nvSpPr>
          <p:spPr bwMode="auto">
            <a:xfrm>
              <a:off x="6402389" y="371476"/>
              <a:ext cx="109538" cy="219075"/>
            </a:xfrm>
            <a:custGeom>
              <a:avLst/>
              <a:gdLst>
                <a:gd name="T0" fmla="*/ 0 w 69"/>
                <a:gd name="T1" fmla="*/ 0 h 138"/>
                <a:gd name="T2" fmla="*/ 69 w 69"/>
                <a:gd name="T3" fmla="*/ 69 h 138"/>
                <a:gd name="T4" fmla="*/ 0 w 69"/>
                <a:gd name="T5" fmla="*/ 138 h 138"/>
              </a:gdLst>
              <a:ahLst/>
              <a:cxnLst>
                <a:cxn ang="0">
                  <a:pos x="T0" y="T1"/>
                </a:cxn>
                <a:cxn ang="0">
                  <a:pos x="T2" y="T3"/>
                </a:cxn>
                <a:cxn ang="0">
                  <a:pos x="T4" y="T5"/>
                </a:cxn>
              </a:cxnLst>
              <a:rect l="0" t="0" r="r" b="b"/>
              <a:pathLst>
                <a:path w="69" h="138">
                  <a:moveTo>
                    <a:pt x="0" y="0"/>
                  </a:moveTo>
                  <a:lnTo>
                    <a:pt x="69" y="69"/>
                  </a:lnTo>
                  <a:lnTo>
                    <a:pt x="0" y="138"/>
                  </a:ln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34" tIns="43918" rIns="87834" bIns="43918" numCol="1" anchor="t" anchorCtr="0" compatLnSpc="1">
              <a:prstTxWarp prst="textNoShape">
                <a:avLst/>
              </a:prstTxWarp>
            </a:bodyPr>
            <a:lstStyle/>
            <a:p>
              <a:pPr marL="0" marR="0" lvl="0" indent="0" algn="l" defTabSz="914128" rtl="0" eaLnBrk="1" fontAlgn="auto" latinLnBrk="0" hangingPunct="1">
                <a:lnSpc>
                  <a:spcPct val="100000"/>
                </a:lnSpc>
                <a:spcBef>
                  <a:spcPts val="0"/>
                </a:spcBef>
                <a:spcAft>
                  <a:spcPts val="0"/>
                </a:spcAft>
                <a:buClrTx/>
                <a:buSzTx/>
                <a:buFontTx/>
                <a:buNone/>
                <a:tabLst/>
                <a:defRPr/>
              </a:pPr>
              <a:endParaRPr kumimoji="0" lang="en-US" sz="1729"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8" name="Oval 25"/>
            <p:cNvSpPr>
              <a:spLocks noChangeArrowheads="1"/>
            </p:cNvSpPr>
            <p:nvPr/>
          </p:nvSpPr>
          <p:spPr bwMode="auto">
            <a:xfrm>
              <a:off x="6181726" y="255588"/>
              <a:ext cx="449263" cy="450850"/>
            </a:xfrm>
            <a:prstGeom prst="ellipse">
              <a:avLst/>
            </a:pr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34" tIns="43918" rIns="87834" bIns="43918" numCol="1" anchor="t" anchorCtr="0" compatLnSpc="1">
              <a:prstTxWarp prst="textNoShape">
                <a:avLst/>
              </a:prstTxWarp>
            </a:bodyPr>
            <a:lstStyle/>
            <a:p>
              <a:pPr marL="0" marR="0" lvl="0" indent="0" algn="l" defTabSz="914128" rtl="0" eaLnBrk="1" fontAlgn="auto" latinLnBrk="0" hangingPunct="1">
                <a:lnSpc>
                  <a:spcPct val="100000"/>
                </a:lnSpc>
                <a:spcBef>
                  <a:spcPts val="0"/>
                </a:spcBef>
                <a:spcAft>
                  <a:spcPts val="0"/>
                </a:spcAft>
                <a:buClrTx/>
                <a:buSzTx/>
                <a:buFontTx/>
                <a:buNone/>
                <a:tabLst/>
                <a:defRPr/>
              </a:pPr>
              <a:endParaRPr kumimoji="0" lang="en-US" sz="1729" b="0" i="0" u="none" strike="noStrike" kern="1200" cap="none" spc="0" normalizeH="0" baseline="0" noProof="0">
                <a:ln>
                  <a:noFill/>
                </a:ln>
                <a:solidFill>
                  <a:srgbClr val="FFFFFF"/>
                </a:solidFill>
                <a:effectLst/>
                <a:uLnTx/>
                <a:uFillTx/>
                <a:latin typeface="Segoe UI Semilight"/>
                <a:ea typeface="+mn-ea"/>
                <a:cs typeface="+mn-cs"/>
              </a:endParaRPr>
            </a:p>
          </p:txBody>
        </p:sp>
      </p:grpSp>
      <p:grpSp>
        <p:nvGrpSpPr>
          <p:cNvPr id="19" name="Group 18"/>
          <p:cNvGrpSpPr>
            <a:grpSpLocks noChangeAspect="1"/>
          </p:cNvGrpSpPr>
          <p:nvPr/>
        </p:nvGrpSpPr>
        <p:grpSpPr>
          <a:xfrm>
            <a:off x="7683640" y="3147287"/>
            <a:ext cx="221453" cy="222235"/>
            <a:chOff x="6181726" y="255588"/>
            <a:chExt cx="449263" cy="450850"/>
          </a:xfrm>
        </p:grpSpPr>
        <p:sp>
          <p:nvSpPr>
            <p:cNvPr id="20" name="Line 23"/>
            <p:cNvSpPr>
              <a:spLocks noChangeShapeType="1"/>
            </p:cNvSpPr>
            <p:nvPr/>
          </p:nvSpPr>
          <p:spPr bwMode="auto">
            <a:xfrm>
              <a:off x="6291264" y="481013"/>
              <a:ext cx="214313"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7834" tIns="43918" rIns="87834" bIns="43918" numCol="1" anchor="t" anchorCtr="0" compatLnSpc="1">
              <a:prstTxWarp prst="textNoShape">
                <a:avLst/>
              </a:prstTxWarp>
            </a:bodyPr>
            <a:lstStyle/>
            <a:p>
              <a:pPr marL="0" marR="0" lvl="0" indent="0" algn="l" defTabSz="914128" rtl="0" eaLnBrk="1" fontAlgn="auto" latinLnBrk="0" hangingPunct="1">
                <a:lnSpc>
                  <a:spcPct val="100000"/>
                </a:lnSpc>
                <a:spcBef>
                  <a:spcPts val="0"/>
                </a:spcBef>
                <a:spcAft>
                  <a:spcPts val="0"/>
                </a:spcAft>
                <a:buClrTx/>
                <a:buSzTx/>
                <a:buFontTx/>
                <a:buNone/>
                <a:tabLst/>
                <a:defRPr/>
              </a:pPr>
              <a:endParaRPr kumimoji="0" lang="en-US" sz="1729"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1" name="Freeform 24"/>
            <p:cNvSpPr>
              <a:spLocks/>
            </p:cNvSpPr>
            <p:nvPr/>
          </p:nvSpPr>
          <p:spPr bwMode="auto">
            <a:xfrm>
              <a:off x="6402389" y="371476"/>
              <a:ext cx="109538" cy="219075"/>
            </a:xfrm>
            <a:custGeom>
              <a:avLst/>
              <a:gdLst>
                <a:gd name="T0" fmla="*/ 0 w 69"/>
                <a:gd name="T1" fmla="*/ 0 h 138"/>
                <a:gd name="T2" fmla="*/ 69 w 69"/>
                <a:gd name="T3" fmla="*/ 69 h 138"/>
                <a:gd name="T4" fmla="*/ 0 w 69"/>
                <a:gd name="T5" fmla="*/ 138 h 138"/>
              </a:gdLst>
              <a:ahLst/>
              <a:cxnLst>
                <a:cxn ang="0">
                  <a:pos x="T0" y="T1"/>
                </a:cxn>
                <a:cxn ang="0">
                  <a:pos x="T2" y="T3"/>
                </a:cxn>
                <a:cxn ang="0">
                  <a:pos x="T4" y="T5"/>
                </a:cxn>
              </a:cxnLst>
              <a:rect l="0" t="0" r="r" b="b"/>
              <a:pathLst>
                <a:path w="69" h="138">
                  <a:moveTo>
                    <a:pt x="0" y="0"/>
                  </a:moveTo>
                  <a:lnTo>
                    <a:pt x="69" y="69"/>
                  </a:lnTo>
                  <a:lnTo>
                    <a:pt x="0" y="138"/>
                  </a:ln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34" tIns="43918" rIns="87834" bIns="43918" numCol="1" anchor="t" anchorCtr="0" compatLnSpc="1">
              <a:prstTxWarp prst="textNoShape">
                <a:avLst/>
              </a:prstTxWarp>
            </a:bodyPr>
            <a:lstStyle/>
            <a:p>
              <a:pPr marL="0" marR="0" lvl="0" indent="0" algn="l" defTabSz="914128" rtl="0" eaLnBrk="1" fontAlgn="auto" latinLnBrk="0" hangingPunct="1">
                <a:lnSpc>
                  <a:spcPct val="100000"/>
                </a:lnSpc>
                <a:spcBef>
                  <a:spcPts val="0"/>
                </a:spcBef>
                <a:spcAft>
                  <a:spcPts val="0"/>
                </a:spcAft>
                <a:buClrTx/>
                <a:buSzTx/>
                <a:buFontTx/>
                <a:buNone/>
                <a:tabLst/>
                <a:defRPr/>
              </a:pPr>
              <a:endParaRPr kumimoji="0" lang="en-US" sz="1729"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2" name="Oval 25"/>
            <p:cNvSpPr>
              <a:spLocks noChangeArrowheads="1"/>
            </p:cNvSpPr>
            <p:nvPr/>
          </p:nvSpPr>
          <p:spPr bwMode="auto">
            <a:xfrm>
              <a:off x="6181726" y="255588"/>
              <a:ext cx="449263" cy="450850"/>
            </a:xfrm>
            <a:prstGeom prst="ellipse">
              <a:avLst/>
            </a:pr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34" tIns="43918" rIns="87834" bIns="43918" numCol="1" anchor="t" anchorCtr="0" compatLnSpc="1">
              <a:prstTxWarp prst="textNoShape">
                <a:avLst/>
              </a:prstTxWarp>
            </a:bodyPr>
            <a:lstStyle/>
            <a:p>
              <a:pPr marL="0" marR="0" lvl="0" indent="0" algn="l" defTabSz="914128" rtl="0" eaLnBrk="1" fontAlgn="auto" latinLnBrk="0" hangingPunct="1">
                <a:lnSpc>
                  <a:spcPct val="100000"/>
                </a:lnSpc>
                <a:spcBef>
                  <a:spcPts val="0"/>
                </a:spcBef>
                <a:spcAft>
                  <a:spcPts val="0"/>
                </a:spcAft>
                <a:buClrTx/>
                <a:buSzTx/>
                <a:buFontTx/>
                <a:buNone/>
                <a:tabLst/>
                <a:defRPr/>
              </a:pPr>
              <a:endParaRPr kumimoji="0" lang="en-US" sz="1729" b="0" i="0" u="none" strike="noStrike" kern="1200" cap="none" spc="0" normalizeH="0" baseline="0" noProof="0">
                <a:ln>
                  <a:noFill/>
                </a:ln>
                <a:solidFill>
                  <a:srgbClr val="FFFFFF"/>
                </a:solidFill>
                <a:effectLst/>
                <a:uLnTx/>
                <a:uFillTx/>
                <a:latin typeface="Segoe UI Semilight"/>
                <a:ea typeface="+mn-ea"/>
                <a:cs typeface="+mn-cs"/>
              </a:endParaRPr>
            </a:p>
          </p:txBody>
        </p:sp>
      </p:grpSp>
    </p:spTree>
    <p:extLst>
      <p:ext uri="{BB962C8B-B14F-4D97-AF65-F5344CB8AC3E}">
        <p14:creationId xmlns:p14="http://schemas.microsoft.com/office/powerpoint/2010/main" val="24725499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제목 1"/>
          <p:cNvSpPr>
            <a:spLocks noGrp="1"/>
          </p:cNvSpPr>
          <p:nvPr>
            <p:ph type="title"/>
          </p:nvPr>
        </p:nvSpPr>
        <p:spPr>
          <a:noFill/>
        </p:spPr>
        <p:txBody>
          <a:bodyPr/>
          <a:lstStyle/>
          <a:p>
            <a:r>
              <a:rPr lang="en-US" altLang="ko-KR" sz="4708" dirty="0">
                <a:solidFill>
                  <a:schemeClr val="tx1">
                    <a:lumMod val="95000"/>
                  </a:schemeClr>
                </a:solidFill>
              </a:rPr>
              <a:t>.NET Core Support on </a:t>
            </a:r>
            <a:r>
              <a:rPr lang="en-US" altLang="ko-KR" sz="4708" dirty="0" err="1">
                <a:solidFill>
                  <a:schemeClr val="tx1">
                    <a:lumMod val="95000"/>
                  </a:schemeClr>
                </a:solidFill>
              </a:rPr>
              <a:t>Tizen</a:t>
            </a:r>
            <a:endParaRPr lang="ko-KR" altLang="en-US" sz="4708" dirty="0">
              <a:solidFill>
                <a:schemeClr val="tx1">
                  <a:lumMod val="95000"/>
                </a:schemeClr>
              </a:solidFill>
            </a:endParaRPr>
          </a:p>
        </p:txBody>
      </p:sp>
      <p:sp>
        <p:nvSpPr>
          <p:cNvPr id="4" name="Text Placeholder 3"/>
          <p:cNvSpPr>
            <a:spLocks noGrp="1"/>
          </p:cNvSpPr>
          <p:nvPr>
            <p:ph type="body" sz="quarter" idx="11"/>
          </p:nvPr>
        </p:nvSpPr>
        <p:spPr>
          <a:xfrm>
            <a:off x="269170" y="1189177"/>
            <a:ext cx="11652805" cy="1956241"/>
          </a:xfrm>
        </p:spPr>
        <p:txBody>
          <a:bodyPr/>
          <a:lstStyle/>
          <a:p>
            <a:r>
              <a:rPr lang="en-US" altLang="ko-KR" sz="4000" dirty="0">
                <a:solidFill>
                  <a:schemeClr val="tx1"/>
                </a:solidFill>
              </a:rPr>
              <a:t>Build </a:t>
            </a:r>
            <a:r>
              <a:rPr lang="en-US" altLang="ko-KR" sz="4000" dirty="0" err="1">
                <a:solidFill>
                  <a:schemeClr val="tx1"/>
                </a:solidFill>
              </a:rPr>
              <a:t>Tizen</a:t>
            </a:r>
            <a:r>
              <a:rPr lang="en-US" altLang="ko-KR" sz="4000" dirty="0">
                <a:solidFill>
                  <a:schemeClr val="tx1"/>
                </a:solidFill>
              </a:rPr>
              <a:t> apps for mobile devices and TVs with .NET Core and </a:t>
            </a:r>
            <a:r>
              <a:rPr lang="en-US" altLang="ko-KR" sz="4000" dirty="0" err="1">
                <a:solidFill>
                  <a:schemeClr val="tx1"/>
                </a:solidFill>
              </a:rPr>
              <a:t>Xamarin.Forms</a:t>
            </a:r>
            <a:r>
              <a:rPr lang="en-US" altLang="ko-KR" sz="4000" dirty="0">
                <a:solidFill>
                  <a:schemeClr val="tx1"/>
                </a:solidFill>
              </a:rPr>
              <a:t> </a:t>
            </a:r>
          </a:p>
          <a:p>
            <a:endParaRPr lang="en-US" dirty="0">
              <a:solidFill>
                <a:schemeClr val="tx1"/>
              </a:solidFill>
            </a:endParaRPr>
          </a:p>
        </p:txBody>
      </p:sp>
      <p:grpSp>
        <p:nvGrpSpPr>
          <p:cNvPr id="28" name="그룹 21"/>
          <p:cNvGrpSpPr/>
          <p:nvPr/>
        </p:nvGrpSpPr>
        <p:grpSpPr>
          <a:xfrm>
            <a:off x="361342" y="2608418"/>
            <a:ext cx="11466141" cy="1217396"/>
            <a:chOff x="348557" y="4180678"/>
            <a:chExt cx="11470755" cy="1217886"/>
          </a:xfrm>
        </p:grpSpPr>
        <p:sp>
          <p:nvSpPr>
            <p:cNvPr id="29" name="Shape 137"/>
            <p:cNvSpPr/>
            <p:nvPr/>
          </p:nvSpPr>
          <p:spPr>
            <a:xfrm flipV="1">
              <a:off x="348557" y="4269725"/>
              <a:ext cx="11470755" cy="43841"/>
            </a:xfrm>
            <a:prstGeom prst="line">
              <a:avLst/>
            </a:prstGeom>
            <a:ln/>
          </p:spPr>
          <p:style>
            <a:lnRef idx="3">
              <a:schemeClr val="accent3"/>
            </a:lnRef>
            <a:fillRef idx="0">
              <a:schemeClr val="accent3"/>
            </a:fillRef>
            <a:effectRef idx="2">
              <a:schemeClr val="accent3"/>
            </a:effectRef>
            <a:fontRef idx="minor">
              <a:schemeClr val="tx1"/>
            </a:fontRef>
          </p:style>
          <p:txBody>
            <a:bodyPr lIns="45699" tIns="45699" rIns="45699" bIns="45699"/>
            <a:lstStyle/>
            <a:p>
              <a:pPr marL="0" marR="0" lvl="0" indent="0" algn="ctr" defTabSz="93237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dirty="0">
                <a:ln>
                  <a:noFill/>
                </a:ln>
                <a:solidFill>
                  <a:srgbClr val="FFFFFF">
                    <a:lumMod val="95000"/>
                  </a:srgbClr>
                </a:solidFill>
                <a:effectLst/>
                <a:uLnTx/>
                <a:uFillTx/>
                <a:latin typeface="Segoe UI Semilight"/>
                <a:ea typeface="+mn-ea"/>
                <a:cs typeface="+mn-cs"/>
              </a:endParaRPr>
            </a:p>
          </p:txBody>
        </p:sp>
        <p:sp>
          <p:nvSpPr>
            <p:cNvPr id="30" name="Shape 148"/>
            <p:cNvSpPr/>
            <p:nvPr/>
          </p:nvSpPr>
          <p:spPr>
            <a:xfrm>
              <a:off x="1343761" y="4205616"/>
              <a:ext cx="169155" cy="190227"/>
            </a:xfrm>
            <a:prstGeom prst="ellipse">
              <a:avLst/>
            </a:prstGeom>
            <a:solidFill>
              <a:srgbClr val="969696"/>
            </a:solidFill>
            <a:ln w="3175">
              <a:miter lim="400000"/>
            </a:ln>
          </p:spPr>
          <p:txBody>
            <a:bodyPr lIns="45699" tIns="45699" rIns="45699" bIns="45699" anchor="ctr"/>
            <a:lstStyle/>
            <a:p>
              <a:pPr marL="0" marR="0" lvl="0" indent="0" algn="ctr" defTabSz="1813634" rtl="0" eaLnBrk="1" fontAlgn="auto" latinLnBrk="0" hangingPunct="1">
                <a:lnSpc>
                  <a:spcPct val="100000"/>
                </a:lnSpc>
                <a:spcBef>
                  <a:spcPts val="0"/>
                </a:spcBef>
                <a:spcAft>
                  <a:spcPts val="0"/>
                </a:spcAft>
                <a:buClrTx/>
                <a:buSzTx/>
                <a:buFontTx/>
                <a:buNone/>
                <a:tabLst/>
                <a:defRPr sz="3600">
                  <a:latin typeface="맑은 고딕"/>
                  <a:ea typeface="맑은 고딕"/>
                  <a:cs typeface="맑은 고딕"/>
                  <a:sym typeface="맑은 고딕"/>
                </a:defRPr>
              </a:pPr>
              <a:endParaRPr kumimoji="0" sz="3599" b="0" i="0" u="none" strike="noStrike" kern="1200" cap="none" spc="0" normalizeH="0" baseline="0" noProof="0">
                <a:ln>
                  <a:noFill/>
                </a:ln>
                <a:solidFill>
                  <a:srgbClr val="FFFFFF">
                    <a:lumMod val="95000"/>
                  </a:srgbClr>
                </a:solidFill>
                <a:effectLst/>
                <a:uLnTx/>
                <a:uFillTx/>
                <a:latin typeface="맑은 고딕"/>
                <a:ea typeface="맑은 고딕"/>
                <a:sym typeface="맑은 고딕"/>
              </a:endParaRPr>
            </a:p>
          </p:txBody>
        </p:sp>
        <p:sp>
          <p:nvSpPr>
            <p:cNvPr id="31" name="Shape 140"/>
            <p:cNvSpPr/>
            <p:nvPr/>
          </p:nvSpPr>
          <p:spPr>
            <a:xfrm>
              <a:off x="896771" y="4487278"/>
              <a:ext cx="1106799" cy="246320"/>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defTabSz="1814352">
                <a:spcBef>
                  <a:spcPts val="1000"/>
                </a:spcBef>
                <a:defRPr sz="2900">
                  <a:solidFill>
                    <a:srgbClr val="969696"/>
                  </a:solidFill>
                  <a:latin typeface="SamsungOne 300"/>
                  <a:ea typeface="SamsungOne 300"/>
                  <a:cs typeface="SamsungOne 300"/>
                  <a:sym typeface="SamsungOne 300"/>
                </a:defRPr>
              </a:lvl1pPr>
            </a:lstStyle>
            <a:p>
              <a:pPr marL="0" marR="0" lvl="0" indent="0" algn="l" defTabSz="1813634" rtl="0" eaLnBrk="1" fontAlgn="auto" latinLnBrk="0" hangingPunct="1">
                <a:lnSpc>
                  <a:spcPct val="100000"/>
                </a:lnSpc>
                <a:spcBef>
                  <a:spcPts val="100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Segoe UI Semilight"/>
                  <a:sym typeface="SamsungOne 300"/>
                </a:rPr>
                <a:t>Preview #1</a:t>
              </a:r>
              <a:endParaRPr kumimoji="0" sz="1600" b="0" i="0" u="none" strike="noStrike" kern="1200" cap="none" spc="0" normalizeH="0" baseline="0" noProof="0">
                <a:ln>
                  <a:noFill/>
                </a:ln>
                <a:solidFill>
                  <a:srgbClr val="FFFFFF">
                    <a:lumMod val="95000"/>
                  </a:srgbClr>
                </a:solidFill>
                <a:effectLst/>
                <a:uLnTx/>
                <a:uFillTx/>
                <a:latin typeface="Segoe UI Semilight"/>
                <a:sym typeface="SamsungOne 300"/>
              </a:endParaRPr>
            </a:p>
          </p:txBody>
        </p:sp>
        <p:sp>
          <p:nvSpPr>
            <p:cNvPr id="32" name="Shape 144"/>
            <p:cNvSpPr/>
            <p:nvPr/>
          </p:nvSpPr>
          <p:spPr>
            <a:xfrm>
              <a:off x="926327" y="4872061"/>
              <a:ext cx="1020645" cy="523733"/>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p>
              <a:pPr marL="0" marR="0" lvl="0" indent="0" algn="ctr" defTabSz="1813634" rtl="0" eaLnBrk="1" fontAlgn="auto" latinLnBrk="0" hangingPunct="1">
                <a:lnSpc>
                  <a:spcPct val="90000"/>
                </a:lnSpc>
                <a:spcBef>
                  <a:spcPts val="1000"/>
                </a:spcBef>
                <a:spcAft>
                  <a:spcPts val="0"/>
                </a:spcAft>
                <a:buClrTx/>
                <a:buSzTx/>
                <a:buFontTx/>
                <a:buNone/>
                <a:tabLst/>
                <a:defRPr sz="2000">
                  <a:solidFill>
                    <a:srgbClr val="5A5A5A"/>
                  </a:solidFill>
                  <a:latin typeface="SamsungOne 400"/>
                  <a:ea typeface="SamsungOne 400"/>
                  <a:cs typeface="SamsungOne 400"/>
                  <a:sym typeface="SamsungOne 400"/>
                </a:defRPr>
              </a:pPr>
              <a:r>
                <a:rPr kumimoji="0" sz="1400" b="0" i="0" u="none" strike="noStrike" kern="1200" cap="none" spc="0" normalizeH="0" baseline="0" noProof="0" dirty="0">
                  <a:ln>
                    <a:noFill/>
                  </a:ln>
                  <a:solidFill>
                    <a:srgbClr val="FFFFFF">
                      <a:lumMod val="95000"/>
                    </a:srgbClr>
                  </a:solidFill>
                  <a:effectLst/>
                  <a:uLnTx/>
                  <a:uFillTx/>
                  <a:latin typeface="SamsungOne 400"/>
                  <a:sym typeface="SamsungOne 400"/>
                </a:rPr>
                <a:t>Mobile </a:t>
              </a:r>
              <a:endParaRPr kumimoji="0" lang="en-US" sz="1400" b="0" i="0" u="none" strike="noStrike" kern="1200" cap="none" spc="0" normalizeH="0" baseline="0" noProof="0" dirty="0">
                <a:ln>
                  <a:noFill/>
                </a:ln>
                <a:solidFill>
                  <a:srgbClr val="FFFFFF">
                    <a:lumMod val="95000"/>
                  </a:srgbClr>
                </a:solidFill>
                <a:effectLst/>
                <a:uLnTx/>
                <a:uFillTx/>
                <a:latin typeface="SamsungOne 400"/>
                <a:sym typeface="SamsungOne 400"/>
              </a:endParaRPr>
            </a:p>
            <a:p>
              <a:pPr marL="0" marR="0" lvl="0" indent="0" algn="ctr" defTabSz="1813634" rtl="0" eaLnBrk="1" fontAlgn="auto" latinLnBrk="0" hangingPunct="1">
                <a:lnSpc>
                  <a:spcPct val="90000"/>
                </a:lnSpc>
                <a:spcBef>
                  <a:spcPts val="1000"/>
                </a:spcBef>
                <a:spcAft>
                  <a:spcPts val="0"/>
                </a:spcAft>
                <a:buClrTx/>
                <a:buSzTx/>
                <a:buFontTx/>
                <a:buNone/>
                <a:tabLst/>
                <a:defRPr sz="2000">
                  <a:solidFill>
                    <a:srgbClr val="5A5A5A"/>
                  </a:solidFill>
                  <a:latin typeface="SamsungOne 400"/>
                  <a:ea typeface="SamsungOne 400"/>
                  <a:cs typeface="SamsungOne 400"/>
                  <a:sym typeface="SamsungOne 400"/>
                </a:defRPr>
              </a:pPr>
              <a:r>
                <a:rPr kumimoji="0" lang="en-US" sz="1400" b="0" i="0" u="none" strike="noStrike" kern="1200" cap="none" spc="0" normalizeH="0" baseline="0" noProof="0" dirty="0">
                  <a:ln>
                    <a:noFill/>
                  </a:ln>
                  <a:solidFill>
                    <a:srgbClr val="FFFFFF">
                      <a:lumMod val="95000"/>
                    </a:srgbClr>
                  </a:solidFill>
                  <a:effectLst/>
                  <a:uLnTx/>
                  <a:uFillTx/>
                  <a:latin typeface="SamsungOne 400"/>
                  <a:sym typeface="SamsungOne 400"/>
                </a:rPr>
                <a:t>Nov 20</a:t>
              </a:r>
              <a:r>
                <a:rPr kumimoji="0" sz="1400" b="0" i="0" u="none" strike="noStrike" kern="1200" cap="none" spc="0" normalizeH="0" baseline="0" noProof="0" dirty="0">
                  <a:ln>
                    <a:noFill/>
                  </a:ln>
                  <a:solidFill>
                    <a:srgbClr val="FFFFFF">
                      <a:lumMod val="95000"/>
                    </a:srgbClr>
                  </a:solidFill>
                  <a:effectLst/>
                  <a:uLnTx/>
                  <a:uFillTx/>
                  <a:latin typeface="SamsungOne 400"/>
                  <a:sym typeface="SamsungOne 400"/>
                </a:rPr>
                <a:t>1</a:t>
              </a:r>
              <a:r>
                <a:rPr kumimoji="0" lang="en-US" sz="1400" b="0" i="0" u="none" strike="noStrike" kern="1200" cap="none" spc="0" normalizeH="0" baseline="0" noProof="0" dirty="0">
                  <a:ln>
                    <a:noFill/>
                  </a:ln>
                  <a:solidFill>
                    <a:srgbClr val="FFFFFF">
                      <a:lumMod val="95000"/>
                    </a:srgbClr>
                  </a:solidFill>
                  <a:effectLst/>
                  <a:uLnTx/>
                  <a:uFillTx/>
                  <a:latin typeface="SamsungOne 400"/>
                  <a:sym typeface="SamsungOne 400"/>
                </a:rPr>
                <a:t>6</a:t>
              </a:r>
              <a:endParaRPr kumimoji="0" sz="1400" b="0" i="0" u="none" strike="noStrike" kern="1200" cap="none" spc="0" normalizeH="0" baseline="0" noProof="0" dirty="0">
                <a:ln>
                  <a:noFill/>
                </a:ln>
                <a:solidFill>
                  <a:srgbClr val="FFFFFF">
                    <a:lumMod val="95000"/>
                  </a:srgbClr>
                </a:solidFill>
                <a:effectLst/>
                <a:uLnTx/>
                <a:uFillTx/>
                <a:latin typeface="SamsungOne 400"/>
                <a:sym typeface="SamsungOne 400"/>
              </a:endParaRPr>
            </a:p>
          </p:txBody>
        </p:sp>
        <p:sp>
          <p:nvSpPr>
            <p:cNvPr id="33" name="Shape 148"/>
            <p:cNvSpPr/>
            <p:nvPr/>
          </p:nvSpPr>
          <p:spPr>
            <a:xfrm>
              <a:off x="3599278" y="4208386"/>
              <a:ext cx="169155" cy="190227"/>
            </a:xfrm>
            <a:prstGeom prst="ellipse">
              <a:avLst/>
            </a:prstGeom>
            <a:solidFill>
              <a:srgbClr val="969696"/>
            </a:solidFill>
            <a:ln w="3175">
              <a:miter lim="400000"/>
            </a:ln>
          </p:spPr>
          <p:txBody>
            <a:bodyPr lIns="45699" tIns="45699" rIns="45699" bIns="45699" anchor="ctr"/>
            <a:lstStyle/>
            <a:p>
              <a:pPr marL="0" marR="0" lvl="0" indent="0" algn="ctr" defTabSz="1813634" rtl="0" eaLnBrk="1" fontAlgn="auto" latinLnBrk="0" hangingPunct="1">
                <a:lnSpc>
                  <a:spcPct val="100000"/>
                </a:lnSpc>
                <a:spcBef>
                  <a:spcPts val="0"/>
                </a:spcBef>
                <a:spcAft>
                  <a:spcPts val="0"/>
                </a:spcAft>
                <a:buClrTx/>
                <a:buSzTx/>
                <a:buFontTx/>
                <a:buNone/>
                <a:tabLst/>
                <a:defRPr sz="3600">
                  <a:latin typeface="맑은 고딕"/>
                  <a:ea typeface="맑은 고딕"/>
                  <a:cs typeface="맑은 고딕"/>
                  <a:sym typeface="맑은 고딕"/>
                </a:defRPr>
              </a:pPr>
              <a:endParaRPr kumimoji="0" sz="3599" b="0" i="0" u="none" strike="noStrike" kern="1200" cap="none" spc="0" normalizeH="0" baseline="0" noProof="0">
                <a:ln>
                  <a:noFill/>
                </a:ln>
                <a:solidFill>
                  <a:srgbClr val="FFFFFF">
                    <a:lumMod val="95000"/>
                  </a:srgbClr>
                </a:solidFill>
                <a:effectLst/>
                <a:uLnTx/>
                <a:uFillTx/>
                <a:latin typeface="맑은 고딕"/>
                <a:ea typeface="맑은 고딕"/>
                <a:sym typeface="맑은 고딕"/>
              </a:endParaRPr>
            </a:p>
          </p:txBody>
        </p:sp>
        <p:sp>
          <p:nvSpPr>
            <p:cNvPr id="34" name="Shape 140"/>
            <p:cNvSpPr/>
            <p:nvPr/>
          </p:nvSpPr>
          <p:spPr>
            <a:xfrm>
              <a:off x="3186734" y="4490406"/>
              <a:ext cx="1163397" cy="246320"/>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defTabSz="1814352">
                <a:spcBef>
                  <a:spcPts val="1000"/>
                </a:spcBef>
                <a:defRPr sz="2900">
                  <a:solidFill>
                    <a:srgbClr val="969696"/>
                  </a:solidFill>
                  <a:latin typeface="SamsungOne 300"/>
                  <a:ea typeface="SamsungOne 300"/>
                  <a:cs typeface="SamsungOne 300"/>
                  <a:sym typeface="SamsungOne 300"/>
                </a:defRPr>
              </a:lvl1pPr>
            </a:lstStyle>
            <a:p>
              <a:pPr marL="0" marR="0" lvl="0" indent="0" algn="l" defTabSz="1813634" rtl="0" eaLnBrk="1" fontAlgn="auto" latinLnBrk="0" hangingPunct="1">
                <a:lnSpc>
                  <a:spcPct val="100000"/>
                </a:lnSpc>
                <a:spcBef>
                  <a:spcPts val="1000"/>
                </a:spcBef>
                <a:spcAft>
                  <a:spcPts val="0"/>
                </a:spcAft>
                <a:buClrTx/>
                <a:buSzTx/>
                <a:buFontTx/>
                <a:buNone/>
                <a:tabLst/>
                <a:defRPr/>
              </a:pPr>
              <a:r>
                <a:rPr kumimoji="0" lang="en-US" sz="1600" b="0" i="0" u="none" strike="noStrike" kern="1200" cap="none" spc="0" normalizeH="0" baseline="0" noProof="0" dirty="0">
                  <a:ln>
                    <a:noFill/>
                  </a:ln>
                  <a:solidFill>
                    <a:srgbClr val="FFFFFF">
                      <a:lumMod val="95000"/>
                    </a:srgbClr>
                  </a:solidFill>
                  <a:effectLst/>
                  <a:uLnTx/>
                  <a:uFillTx/>
                  <a:latin typeface="Segoe UI Semilight"/>
                  <a:sym typeface="SamsungOne 300"/>
                </a:rPr>
                <a:t>Preview #2</a:t>
              </a:r>
              <a:endParaRPr kumimoji="0" sz="1600" b="0" i="0" u="none" strike="noStrike" kern="1200" cap="none" spc="0" normalizeH="0" baseline="0" noProof="0" dirty="0">
                <a:ln>
                  <a:noFill/>
                </a:ln>
                <a:solidFill>
                  <a:srgbClr val="FFFFFF">
                    <a:lumMod val="95000"/>
                  </a:srgbClr>
                </a:solidFill>
                <a:effectLst/>
                <a:uLnTx/>
                <a:uFillTx/>
                <a:latin typeface="Segoe UI Semilight"/>
                <a:sym typeface="SamsungOne 300"/>
              </a:endParaRPr>
            </a:p>
          </p:txBody>
        </p:sp>
        <p:sp>
          <p:nvSpPr>
            <p:cNvPr id="35" name="Shape 144"/>
            <p:cNvSpPr/>
            <p:nvPr/>
          </p:nvSpPr>
          <p:spPr>
            <a:xfrm>
              <a:off x="3181844" y="4874831"/>
              <a:ext cx="1020645" cy="523733"/>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p>
              <a:pPr marL="0" marR="0" lvl="0" indent="0" algn="ctr" defTabSz="1813634" rtl="0" eaLnBrk="1" fontAlgn="auto" latinLnBrk="0" hangingPunct="1">
                <a:lnSpc>
                  <a:spcPct val="90000"/>
                </a:lnSpc>
                <a:spcBef>
                  <a:spcPts val="1000"/>
                </a:spcBef>
                <a:spcAft>
                  <a:spcPts val="0"/>
                </a:spcAft>
                <a:buClrTx/>
                <a:buSzTx/>
                <a:buFontTx/>
                <a:buNone/>
                <a:tabLst/>
                <a:defRPr sz="2000">
                  <a:solidFill>
                    <a:srgbClr val="5A5A5A"/>
                  </a:solidFill>
                  <a:latin typeface="SamsungOne 400"/>
                  <a:ea typeface="SamsungOne 400"/>
                  <a:cs typeface="SamsungOne 400"/>
                  <a:sym typeface="SamsungOne 400"/>
                </a:defRPr>
              </a:pPr>
              <a:r>
                <a:rPr kumimoji="0" sz="1400" b="0" i="0" u="none" strike="noStrike" kern="1200" cap="none" spc="0" normalizeH="0" baseline="0" noProof="0">
                  <a:ln>
                    <a:noFill/>
                  </a:ln>
                  <a:solidFill>
                    <a:srgbClr val="FFFFFF">
                      <a:lumMod val="95000"/>
                    </a:srgbClr>
                  </a:solidFill>
                  <a:effectLst/>
                  <a:uLnTx/>
                  <a:uFillTx/>
                  <a:latin typeface="SamsungOne 400"/>
                  <a:sym typeface="SamsungOne 400"/>
                </a:rPr>
                <a:t>Mobile</a:t>
              </a:r>
              <a:r>
                <a:rPr kumimoji="0" lang="en-US" sz="1400" b="0" i="0" u="none" strike="noStrike" kern="1200" cap="none" spc="0" normalizeH="0" baseline="0" noProof="0">
                  <a:ln>
                    <a:noFill/>
                  </a:ln>
                  <a:solidFill>
                    <a:srgbClr val="FFFFFF">
                      <a:lumMod val="95000"/>
                    </a:srgbClr>
                  </a:solidFill>
                  <a:effectLst/>
                  <a:uLnTx/>
                  <a:uFillTx/>
                  <a:latin typeface="SamsungOne 400"/>
                  <a:sym typeface="SamsungOne 400"/>
                </a:rPr>
                <a:t>/TV</a:t>
              </a:r>
              <a:r>
                <a:rPr kumimoji="0" sz="1400" b="0" i="0" u="none" strike="noStrike" kern="1200" cap="none" spc="0" normalizeH="0" baseline="0" noProof="0">
                  <a:ln>
                    <a:noFill/>
                  </a:ln>
                  <a:solidFill>
                    <a:srgbClr val="FFFFFF">
                      <a:lumMod val="95000"/>
                    </a:srgbClr>
                  </a:solidFill>
                  <a:effectLst/>
                  <a:uLnTx/>
                  <a:uFillTx/>
                  <a:latin typeface="SamsungOne 400"/>
                  <a:sym typeface="SamsungOne 400"/>
                </a:rPr>
                <a:t> </a:t>
              </a:r>
              <a:endParaRPr kumimoji="0" lang="en-US" sz="1400" b="0" i="0" u="none" strike="noStrike" kern="1200" cap="none" spc="0" normalizeH="0" baseline="0" noProof="0">
                <a:ln>
                  <a:noFill/>
                </a:ln>
                <a:solidFill>
                  <a:srgbClr val="FFFFFF">
                    <a:lumMod val="95000"/>
                  </a:srgbClr>
                </a:solidFill>
                <a:effectLst/>
                <a:uLnTx/>
                <a:uFillTx/>
                <a:latin typeface="SamsungOne 400"/>
                <a:sym typeface="SamsungOne 400"/>
              </a:endParaRPr>
            </a:p>
            <a:p>
              <a:pPr marL="0" marR="0" lvl="0" indent="0" algn="ctr" defTabSz="1813634" rtl="0" eaLnBrk="1" fontAlgn="auto" latinLnBrk="0" hangingPunct="1">
                <a:lnSpc>
                  <a:spcPct val="90000"/>
                </a:lnSpc>
                <a:spcBef>
                  <a:spcPts val="1000"/>
                </a:spcBef>
                <a:spcAft>
                  <a:spcPts val="0"/>
                </a:spcAft>
                <a:buClrTx/>
                <a:buSzTx/>
                <a:buFontTx/>
                <a:buNone/>
                <a:tabLst/>
                <a:defRPr sz="2000">
                  <a:solidFill>
                    <a:srgbClr val="5A5A5A"/>
                  </a:solidFill>
                  <a:latin typeface="SamsungOne 400"/>
                  <a:ea typeface="SamsungOne 400"/>
                  <a:cs typeface="SamsungOne 400"/>
                  <a:sym typeface="SamsungOne 400"/>
                </a:defRPr>
              </a:pPr>
              <a:r>
                <a:rPr kumimoji="0" lang="en-US" sz="1400" b="0" i="0" u="none" strike="noStrike" kern="1200" cap="none" spc="0" normalizeH="0" baseline="0" noProof="0">
                  <a:ln>
                    <a:noFill/>
                  </a:ln>
                  <a:solidFill>
                    <a:srgbClr val="FFFFFF">
                      <a:lumMod val="95000"/>
                    </a:srgbClr>
                  </a:solidFill>
                  <a:effectLst/>
                  <a:uLnTx/>
                  <a:uFillTx/>
                  <a:latin typeface="SamsungOne 400"/>
                  <a:sym typeface="SamsungOne 400"/>
                </a:rPr>
                <a:t>Jan 2017</a:t>
              </a:r>
              <a:endParaRPr kumimoji="0" sz="1400" b="0" i="0" u="none" strike="noStrike" kern="1200" cap="none" spc="0" normalizeH="0" baseline="0" noProof="0">
                <a:ln>
                  <a:noFill/>
                </a:ln>
                <a:solidFill>
                  <a:srgbClr val="FFFFFF">
                    <a:lumMod val="95000"/>
                  </a:srgbClr>
                </a:solidFill>
                <a:effectLst/>
                <a:uLnTx/>
                <a:uFillTx/>
                <a:latin typeface="SamsungOne 400"/>
                <a:sym typeface="SamsungOne 400"/>
              </a:endParaRPr>
            </a:p>
          </p:txBody>
        </p:sp>
        <p:sp>
          <p:nvSpPr>
            <p:cNvPr id="36" name="Shape 148"/>
            <p:cNvSpPr/>
            <p:nvPr/>
          </p:nvSpPr>
          <p:spPr>
            <a:xfrm>
              <a:off x="5926834" y="4216702"/>
              <a:ext cx="169155" cy="190227"/>
            </a:xfrm>
            <a:prstGeom prst="ellipse">
              <a:avLst/>
            </a:prstGeom>
            <a:ln/>
          </p:spPr>
          <p:style>
            <a:lnRef idx="2">
              <a:schemeClr val="accent2">
                <a:shade val="50000"/>
              </a:schemeClr>
            </a:lnRef>
            <a:fillRef idx="1">
              <a:schemeClr val="accent2"/>
            </a:fillRef>
            <a:effectRef idx="0">
              <a:schemeClr val="accent2"/>
            </a:effectRef>
            <a:fontRef idx="minor">
              <a:schemeClr val="lt1"/>
            </a:fontRef>
          </p:style>
          <p:txBody>
            <a:bodyPr lIns="45699" tIns="45699" rIns="45699" bIns="45699" anchor="ctr"/>
            <a:lstStyle/>
            <a:p>
              <a:pPr marL="0" marR="0" lvl="0" indent="0" algn="ctr" defTabSz="1813634" rtl="0" eaLnBrk="1" fontAlgn="auto" latinLnBrk="0" hangingPunct="1">
                <a:lnSpc>
                  <a:spcPct val="100000"/>
                </a:lnSpc>
                <a:spcBef>
                  <a:spcPts val="0"/>
                </a:spcBef>
                <a:spcAft>
                  <a:spcPts val="0"/>
                </a:spcAft>
                <a:buClrTx/>
                <a:buSzTx/>
                <a:buFontTx/>
                <a:buNone/>
                <a:tabLst/>
                <a:defRPr sz="3600">
                  <a:latin typeface="맑은 고딕"/>
                  <a:ea typeface="맑은 고딕"/>
                  <a:cs typeface="맑은 고딕"/>
                  <a:sym typeface="맑은 고딕"/>
                </a:defRPr>
              </a:pPr>
              <a:endParaRPr kumimoji="0" sz="3599" b="0" i="0" u="none" strike="noStrike" kern="1200" cap="none" spc="0" normalizeH="0" baseline="0" noProof="0" dirty="0">
                <a:ln>
                  <a:noFill/>
                </a:ln>
                <a:solidFill>
                  <a:srgbClr val="FFFFFF">
                    <a:lumMod val="95000"/>
                  </a:srgbClr>
                </a:solidFill>
                <a:effectLst/>
                <a:uLnTx/>
                <a:uFillTx/>
                <a:latin typeface="맑은 고딕"/>
                <a:ea typeface="맑은 고딕"/>
                <a:sym typeface="맑은 고딕"/>
              </a:endParaRPr>
            </a:p>
          </p:txBody>
        </p:sp>
        <p:sp>
          <p:nvSpPr>
            <p:cNvPr id="37" name="Shape 140"/>
            <p:cNvSpPr/>
            <p:nvPr/>
          </p:nvSpPr>
          <p:spPr>
            <a:xfrm>
              <a:off x="5462970" y="4492281"/>
              <a:ext cx="1163397" cy="246320"/>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defTabSz="1814352">
                <a:spcBef>
                  <a:spcPts val="1000"/>
                </a:spcBef>
                <a:defRPr sz="2900">
                  <a:solidFill>
                    <a:srgbClr val="969696"/>
                  </a:solidFill>
                  <a:latin typeface="SamsungOne 300"/>
                  <a:ea typeface="SamsungOne 300"/>
                  <a:cs typeface="SamsungOne 300"/>
                  <a:sym typeface="SamsungOne 300"/>
                </a:defRPr>
              </a:lvl1pPr>
            </a:lstStyle>
            <a:p>
              <a:pPr marL="0" marR="0" lvl="0" indent="0" algn="l" defTabSz="1813634" rtl="0" eaLnBrk="1" fontAlgn="auto" latinLnBrk="0" hangingPunct="1">
                <a:lnSpc>
                  <a:spcPct val="100000"/>
                </a:lnSpc>
                <a:spcBef>
                  <a:spcPts val="1000"/>
                </a:spcBef>
                <a:spcAft>
                  <a:spcPts val="0"/>
                </a:spcAft>
                <a:buClrTx/>
                <a:buSzTx/>
                <a:buFontTx/>
                <a:buNone/>
                <a:tabLst/>
                <a:defRPr/>
              </a:pPr>
              <a:r>
                <a:rPr kumimoji="0" lang="en-US" sz="1600" b="1" i="0" u="none" strike="noStrike" kern="1200" cap="none" spc="0" normalizeH="0" baseline="0" noProof="0">
                  <a:ln>
                    <a:noFill/>
                  </a:ln>
                  <a:solidFill>
                    <a:srgbClr val="FFFFFF">
                      <a:lumMod val="95000"/>
                    </a:srgbClr>
                  </a:solidFill>
                  <a:effectLst/>
                  <a:uLnTx/>
                  <a:uFillTx/>
                  <a:latin typeface="Segoe UI Semilight"/>
                  <a:sym typeface="SamsungOne 300"/>
                </a:rPr>
                <a:t>Preview #3</a:t>
              </a:r>
              <a:endParaRPr kumimoji="0" sz="1600" b="1" i="0" u="none" strike="noStrike" kern="1200" cap="none" spc="0" normalizeH="0" baseline="0" noProof="0">
                <a:ln>
                  <a:noFill/>
                </a:ln>
                <a:solidFill>
                  <a:srgbClr val="FFFFFF">
                    <a:lumMod val="95000"/>
                  </a:srgbClr>
                </a:solidFill>
                <a:effectLst/>
                <a:uLnTx/>
                <a:uFillTx/>
                <a:latin typeface="Segoe UI Semilight"/>
                <a:sym typeface="SamsungOne 300"/>
              </a:endParaRPr>
            </a:p>
          </p:txBody>
        </p:sp>
        <p:sp>
          <p:nvSpPr>
            <p:cNvPr id="38" name="Shape 144"/>
            <p:cNvSpPr/>
            <p:nvPr/>
          </p:nvSpPr>
          <p:spPr>
            <a:xfrm>
              <a:off x="5442357" y="4872061"/>
              <a:ext cx="1020645" cy="523733"/>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p>
              <a:pPr marL="0" marR="0" lvl="0" indent="0" algn="ctr" defTabSz="1813634" rtl="0" eaLnBrk="1" fontAlgn="auto" latinLnBrk="0" hangingPunct="1">
                <a:lnSpc>
                  <a:spcPct val="90000"/>
                </a:lnSpc>
                <a:spcBef>
                  <a:spcPts val="1000"/>
                </a:spcBef>
                <a:spcAft>
                  <a:spcPts val="0"/>
                </a:spcAft>
                <a:buClrTx/>
                <a:buSzTx/>
                <a:buFontTx/>
                <a:buNone/>
                <a:tabLst/>
                <a:defRPr sz="2000">
                  <a:solidFill>
                    <a:srgbClr val="5A5A5A"/>
                  </a:solidFill>
                  <a:latin typeface="SamsungOne 400"/>
                  <a:ea typeface="SamsungOne 400"/>
                  <a:cs typeface="SamsungOne 400"/>
                  <a:sym typeface="SamsungOne 400"/>
                </a:defRPr>
              </a:pPr>
              <a:r>
                <a:rPr kumimoji="0" sz="1400" b="1" i="0" u="none" strike="noStrike" kern="1200" cap="none" spc="0" normalizeH="0" baseline="0" noProof="0">
                  <a:ln>
                    <a:noFill/>
                  </a:ln>
                  <a:solidFill>
                    <a:srgbClr val="FFFFFF">
                      <a:lumMod val="95000"/>
                    </a:srgbClr>
                  </a:solidFill>
                  <a:effectLst/>
                  <a:uLnTx/>
                  <a:uFillTx/>
                  <a:latin typeface="SamsungOne 400"/>
                  <a:sym typeface="SamsungOne 400"/>
                </a:rPr>
                <a:t>Mobile</a:t>
              </a:r>
              <a:r>
                <a:rPr kumimoji="0" lang="en-US" sz="1400" b="1" i="0" u="none" strike="noStrike" kern="1200" cap="none" spc="0" normalizeH="0" baseline="0" noProof="0">
                  <a:ln>
                    <a:noFill/>
                  </a:ln>
                  <a:solidFill>
                    <a:srgbClr val="FFFFFF">
                      <a:lumMod val="95000"/>
                    </a:srgbClr>
                  </a:solidFill>
                  <a:effectLst/>
                  <a:uLnTx/>
                  <a:uFillTx/>
                  <a:latin typeface="SamsungOne 400"/>
                  <a:sym typeface="SamsungOne 400"/>
                </a:rPr>
                <a:t>/TV</a:t>
              </a:r>
              <a:r>
                <a:rPr kumimoji="0" sz="1400" b="1" i="0" u="none" strike="noStrike" kern="1200" cap="none" spc="0" normalizeH="0" baseline="0" noProof="0">
                  <a:ln>
                    <a:noFill/>
                  </a:ln>
                  <a:solidFill>
                    <a:srgbClr val="FFFFFF">
                      <a:lumMod val="95000"/>
                    </a:srgbClr>
                  </a:solidFill>
                  <a:effectLst/>
                  <a:uLnTx/>
                  <a:uFillTx/>
                  <a:latin typeface="SamsungOne 400"/>
                  <a:sym typeface="SamsungOne 400"/>
                </a:rPr>
                <a:t> </a:t>
              </a:r>
              <a:endParaRPr kumimoji="0" lang="en-US" sz="1400" b="1" i="0" u="none" strike="noStrike" kern="1200" cap="none" spc="0" normalizeH="0" baseline="0" noProof="0">
                <a:ln>
                  <a:noFill/>
                </a:ln>
                <a:solidFill>
                  <a:srgbClr val="FFFFFF">
                    <a:lumMod val="95000"/>
                  </a:srgbClr>
                </a:solidFill>
                <a:effectLst/>
                <a:uLnTx/>
                <a:uFillTx/>
                <a:latin typeface="SamsungOne 400"/>
                <a:sym typeface="SamsungOne 400"/>
              </a:endParaRPr>
            </a:p>
            <a:p>
              <a:pPr marL="0" marR="0" lvl="0" indent="0" algn="ctr" defTabSz="1813634" rtl="0" eaLnBrk="1" fontAlgn="auto" latinLnBrk="0" hangingPunct="1">
                <a:lnSpc>
                  <a:spcPct val="90000"/>
                </a:lnSpc>
                <a:spcBef>
                  <a:spcPts val="1000"/>
                </a:spcBef>
                <a:spcAft>
                  <a:spcPts val="0"/>
                </a:spcAft>
                <a:buClrTx/>
                <a:buSzTx/>
                <a:buFontTx/>
                <a:buNone/>
                <a:tabLst/>
                <a:defRPr sz="2000">
                  <a:solidFill>
                    <a:srgbClr val="5A5A5A"/>
                  </a:solidFill>
                  <a:latin typeface="SamsungOne 400"/>
                  <a:ea typeface="SamsungOne 400"/>
                  <a:cs typeface="SamsungOne 400"/>
                  <a:sym typeface="SamsungOne 400"/>
                </a:defRPr>
              </a:pPr>
              <a:r>
                <a:rPr kumimoji="0" lang="en-US" sz="1400" b="1" i="0" u="none" strike="noStrike" kern="1200" cap="none" spc="0" normalizeH="0" baseline="0" noProof="0">
                  <a:ln>
                    <a:noFill/>
                  </a:ln>
                  <a:solidFill>
                    <a:srgbClr val="FFFFFF">
                      <a:lumMod val="95000"/>
                    </a:srgbClr>
                  </a:solidFill>
                  <a:effectLst/>
                  <a:uLnTx/>
                  <a:uFillTx/>
                  <a:latin typeface="SamsungOne 400"/>
                  <a:sym typeface="SamsungOne 400"/>
                </a:rPr>
                <a:t>Mar 2017</a:t>
              </a:r>
            </a:p>
          </p:txBody>
        </p:sp>
        <p:sp>
          <p:nvSpPr>
            <p:cNvPr id="39" name="Shape 148"/>
            <p:cNvSpPr/>
            <p:nvPr/>
          </p:nvSpPr>
          <p:spPr>
            <a:xfrm>
              <a:off x="8415104" y="4194533"/>
              <a:ext cx="169155" cy="190227"/>
            </a:xfrm>
            <a:prstGeom prst="ellipse">
              <a:avLst/>
            </a:prstGeom>
            <a:solidFill>
              <a:srgbClr val="969696"/>
            </a:solidFill>
            <a:ln w="3175">
              <a:miter lim="400000"/>
            </a:ln>
          </p:spPr>
          <p:txBody>
            <a:bodyPr lIns="45699" tIns="45699" rIns="45699" bIns="45699" anchor="ctr"/>
            <a:lstStyle/>
            <a:p>
              <a:pPr marL="0" marR="0" lvl="0" indent="0" algn="ctr" defTabSz="1813634" rtl="0" eaLnBrk="1" fontAlgn="auto" latinLnBrk="0" hangingPunct="1">
                <a:lnSpc>
                  <a:spcPct val="100000"/>
                </a:lnSpc>
                <a:spcBef>
                  <a:spcPts val="0"/>
                </a:spcBef>
                <a:spcAft>
                  <a:spcPts val="0"/>
                </a:spcAft>
                <a:buClrTx/>
                <a:buSzTx/>
                <a:buFontTx/>
                <a:buNone/>
                <a:tabLst/>
                <a:defRPr sz="3600">
                  <a:latin typeface="맑은 고딕"/>
                  <a:ea typeface="맑은 고딕"/>
                  <a:cs typeface="맑은 고딕"/>
                  <a:sym typeface="맑은 고딕"/>
                </a:defRPr>
              </a:pPr>
              <a:endParaRPr kumimoji="0" sz="3599" b="0" i="0" u="none" strike="noStrike" kern="1200" cap="none" spc="0" normalizeH="0" baseline="0" noProof="0">
                <a:ln>
                  <a:noFill/>
                </a:ln>
                <a:solidFill>
                  <a:srgbClr val="FFFFFF">
                    <a:lumMod val="95000"/>
                  </a:srgbClr>
                </a:solidFill>
                <a:effectLst/>
                <a:uLnTx/>
                <a:uFillTx/>
                <a:latin typeface="맑은 고딕"/>
                <a:ea typeface="맑은 고딕"/>
                <a:sym typeface="맑은 고딕"/>
              </a:endParaRPr>
            </a:p>
          </p:txBody>
        </p:sp>
        <p:sp>
          <p:nvSpPr>
            <p:cNvPr id="40" name="Shape 140"/>
            <p:cNvSpPr/>
            <p:nvPr/>
          </p:nvSpPr>
          <p:spPr>
            <a:xfrm>
              <a:off x="8011708" y="4476195"/>
              <a:ext cx="1022695" cy="246320"/>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defTabSz="1814352">
                <a:spcBef>
                  <a:spcPts val="1000"/>
                </a:spcBef>
                <a:defRPr sz="2900">
                  <a:solidFill>
                    <a:srgbClr val="969696"/>
                  </a:solidFill>
                  <a:latin typeface="SamsungOne 300"/>
                  <a:ea typeface="SamsungOne 300"/>
                  <a:cs typeface="SamsungOne 300"/>
                  <a:sym typeface="SamsungOne 300"/>
                </a:defRPr>
              </a:lvl1pPr>
            </a:lstStyle>
            <a:p>
              <a:pPr marL="0" marR="0" lvl="0" indent="0" algn="l" defTabSz="1813634" rtl="0" eaLnBrk="1" fontAlgn="auto" latinLnBrk="0" hangingPunct="1">
                <a:lnSpc>
                  <a:spcPct val="100000"/>
                </a:lnSpc>
                <a:spcBef>
                  <a:spcPts val="100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Segoe UI Semilight"/>
                  <a:sym typeface="SamsungOne 300"/>
                </a:rPr>
                <a:t>Preview #4</a:t>
              </a:r>
              <a:endParaRPr kumimoji="0" sz="1600" b="0" i="0" u="none" strike="noStrike" kern="1200" cap="none" spc="0" normalizeH="0" baseline="0" noProof="0">
                <a:ln>
                  <a:noFill/>
                </a:ln>
                <a:solidFill>
                  <a:srgbClr val="FFFFFF">
                    <a:lumMod val="95000"/>
                  </a:srgbClr>
                </a:solidFill>
                <a:effectLst/>
                <a:uLnTx/>
                <a:uFillTx/>
                <a:latin typeface="Segoe UI Semilight"/>
                <a:sym typeface="SamsungOne 300"/>
              </a:endParaRPr>
            </a:p>
          </p:txBody>
        </p:sp>
        <p:sp>
          <p:nvSpPr>
            <p:cNvPr id="41" name="Shape 144"/>
            <p:cNvSpPr/>
            <p:nvPr/>
          </p:nvSpPr>
          <p:spPr>
            <a:xfrm>
              <a:off x="7997670" y="4860978"/>
              <a:ext cx="1020645" cy="523733"/>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p>
              <a:pPr marL="0" marR="0" lvl="0" indent="0" algn="ctr" defTabSz="1813634" rtl="0" eaLnBrk="1" fontAlgn="auto" latinLnBrk="0" hangingPunct="1">
                <a:lnSpc>
                  <a:spcPct val="90000"/>
                </a:lnSpc>
                <a:spcBef>
                  <a:spcPts val="1000"/>
                </a:spcBef>
                <a:spcAft>
                  <a:spcPts val="0"/>
                </a:spcAft>
                <a:buClrTx/>
                <a:buSzTx/>
                <a:buFontTx/>
                <a:buNone/>
                <a:tabLst/>
                <a:defRPr sz="2000">
                  <a:solidFill>
                    <a:srgbClr val="5A5A5A"/>
                  </a:solidFill>
                  <a:latin typeface="SamsungOne 400"/>
                  <a:ea typeface="SamsungOne 400"/>
                  <a:cs typeface="SamsungOne 400"/>
                  <a:sym typeface="SamsungOne 400"/>
                </a:defRPr>
              </a:pPr>
              <a:r>
                <a:rPr kumimoji="0" sz="1400" b="0" i="0" u="none" strike="noStrike" kern="1200" cap="none" spc="0" normalizeH="0" baseline="0" noProof="0">
                  <a:ln>
                    <a:noFill/>
                  </a:ln>
                  <a:solidFill>
                    <a:srgbClr val="FFFFFF">
                      <a:lumMod val="95000"/>
                    </a:srgbClr>
                  </a:solidFill>
                  <a:effectLst/>
                  <a:uLnTx/>
                  <a:uFillTx/>
                  <a:latin typeface="SamsungOne 400"/>
                  <a:sym typeface="SamsungOne 400"/>
                </a:rPr>
                <a:t>Mobile</a:t>
              </a:r>
              <a:r>
                <a:rPr kumimoji="0" lang="en-US" sz="1400" b="0" i="0" u="none" strike="noStrike" kern="1200" cap="none" spc="0" normalizeH="0" baseline="0" noProof="0">
                  <a:ln>
                    <a:noFill/>
                  </a:ln>
                  <a:solidFill>
                    <a:srgbClr val="FFFFFF">
                      <a:lumMod val="95000"/>
                    </a:srgbClr>
                  </a:solidFill>
                  <a:effectLst/>
                  <a:uLnTx/>
                  <a:uFillTx/>
                  <a:latin typeface="SamsungOne 400"/>
                  <a:sym typeface="SamsungOne 400"/>
                </a:rPr>
                <a:t>/TV</a:t>
              </a:r>
              <a:r>
                <a:rPr kumimoji="0" sz="1400" b="0" i="0" u="none" strike="noStrike" kern="1200" cap="none" spc="0" normalizeH="0" baseline="0" noProof="0">
                  <a:ln>
                    <a:noFill/>
                  </a:ln>
                  <a:solidFill>
                    <a:srgbClr val="FFFFFF">
                      <a:lumMod val="95000"/>
                    </a:srgbClr>
                  </a:solidFill>
                  <a:effectLst/>
                  <a:uLnTx/>
                  <a:uFillTx/>
                  <a:latin typeface="SamsungOne 400"/>
                  <a:sym typeface="SamsungOne 400"/>
                </a:rPr>
                <a:t> </a:t>
              </a:r>
              <a:endParaRPr kumimoji="0" lang="en-US" sz="1400" b="0" i="0" u="none" strike="noStrike" kern="1200" cap="none" spc="0" normalizeH="0" baseline="0" noProof="0">
                <a:ln>
                  <a:noFill/>
                </a:ln>
                <a:solidFill>
                  <a:srgbClr val="FFFFFF">
                    <a:lumMod val="95000"/>
                  </a:srgbClr>
                </a:solidFill>
                <a:effectLst/>
                <a:uLnTx/>
                <a:uFillTx/>
                <a:latin typeface="SamsungOne 400"/>
                <a:sym typeface="SamsungOne 400"/>
              </a:endParaRPr>
            </a:p>
            <a:p>
              <a:pPr marL="0" marR="0" lvl="0" indent="0" algn="ctr" defTabSz="1813634" rtl="0" eaLnBrk="1" fontAlgn="auto" latinLnBrk="0" hangingPunct="1">
                <a:lnSpc>
                  <a:spcPct val="90000"/>
                </a:lnSpc>
                <a:spcBef>
                  <a:spcPts val="1000"/>
                </a:spcBef>
                <a:spcAft>
                  <a:spcPts val="0"/>
                </a:spcAft>
                <a:buClrTx/>
                <a:buSzTx/>
                <a:buFontTx/>
                <a:buNone/>
                <a:tabLst/>
                <a:defRPr sz="2000">
                  <a:solidFill>
                    <a:srgbClr val="5A5A5A"/>
                  </a:solidFill>
                  <a:latin typeface="SamsungOne 400"/>
                  <a:ea typeface="SamsungOne 400"/>
                  <a:cs typeface="SamsungOne 400"/>
                  <a:sym typeface="SamsungOne 400"/>
                </a:defRPr>
              </a:pPr>
              <a:r>
                <a:rPr kumimoji="0" lang="en-US" sz="1400" b="0" i="0" u="none" strike="noStrike" kern="1200" cap="none" spc="0" normalizeH="0" baseline="0" noProof="0">
                  <a:ln>
                    <a:noFill/>
                  </a:ln>
                  <a:solidFill>
                    <a:srgbClr val="FFFFFF">
                      <a:lumMod val="95000"/>
                    </a:srgbClr>
                  </a:solidFill>
                  <a:effectLst/>
                  <a:uLnTx/>
                  <a:uFillTx/>
                  <a:latin typeface="SamsungOne 400"/>
                  <a:sym typeface="SamsungOne 400"/>
                </a:rPr>
                <a:t>June 2017</a:t>
              </a:r>
              <a:endParaRPr kumimoji="0" sz="1400" b="0" i="0" u="none" strike="noStrike" kern="1200" cap="none" spc="0" normalizeH="0" baseline="0" noProof="0">
                <a:ln>
                  <a:noFill/>
                </a:ln>
                <a:solidFill>
                  <a:srgbClr val="FFFFFF">
                    <a:lumMod val="95000"/>
                  </a:srgbClr>
                </a:solidFill>
                <a:effectLst/>
                <a:uLnTx/>
                <a:uFillTx/>
                <a:latin typeface="SamsungOne 400"/>
                <a:sym typeface="SamsungOne 400"/>
              </a:endParaRPr>
            </a:p>
          </p:txBody>
        </p:sp>
        <p:sp>
          <p:nvSpPr>
            <p:cNvPr id="42" name="Shape 148"/>
            <p:cNvSpPr/>
            <p:nvPr/>
          </p:nvSpPr>
          <p:spPr>
            <a:xfrm>
              <a:off x="10753751" y="4180678"/>
              <a:ext cx="169155" cy="190227"/>
            </a:xfrm>
            <a:prstGeom prst="ellipse">
              <a:avLst/>
            </a:prstGeom>
            <a:solidFill>
              <a:srgbClr val="969696"/>
            </a:solidFill>
            <a:ln w="3175">
              <a:miter lim="400000"/>
            </a:ln>
          </p:spPr>
          <p:txBody>
            <a:bodyPr lIns="45699" tIns="45699" rIns="45699" bIns="45699" anchor="ctr"/>
            <a:lstStyle/>
            <a:p>
              <a:pPr marL="0" marR="0" lvl="0" indent="0" algn="ctr" defTabSz="1813634" rtl="0" eaLnBrk="1" fontAlgn="auto" latinLnBrk="0" hangingPunct="1">
                <a:lnSpc>
                  <a:spcPct val="100000"/>
                </a:lnSpc>
                <a:spcBef>
                  <a:spcPts val="0"/>
                </a:spcBef>
                <a:spcAft>
                  <a:spcPts val="0"/>
                </a:spcAft>
                <a:buClrTx/>
                <a:buSzTx/>
                <a:buFontTx/>
                <a:buNone/>
                <a:tabLst/>
                <a:defRPr sz="3600">
                  <a:latin typeface="맑은 고딕"/>
                  <a:ea typeface="맑은 고딕"/>
                  <a:cs typeface="맑은 고딕"/>
                  <a:sym typeface="맑은 고딕"/>
                </a:defRPr>
              </a:pPr>
              <a:endParaRPr kumimoji="0" sz="3599" b="0" i="0" u="none" strike="noStrike" kern="1200" cap="none" spc="0" normalizeH="0" baseline="0" noProof="0">
                <a:ln>
                  <a:noFill/>
                </a:ln>
                <a:solidFill>
                  <a:srgbClr val="FFFFFF">
                    <a:lumMod val="95000"/>
                  </a:srgbClr>
                </a:solidFill>
                <a:effectLst/>
                <a:uLnTx/>
                <a:uFillTx/>
                <a:latin typeface="맑은 고딕"/>
                <a:ea typeface="맑은 고딕"/>
                <a:sym typeface="맑은 고딕"/>
              </a:endParaRPr>
            </a:p>
          </p:txBody>
        </p:sp>
        <p:sp>
          <p:nvSpPr>
            <p:cNvPr id="43" name="Shape 140"/>
            <p:cNvSpPr/>
            <p:nvPr/>
          </p:nvSpPr>
          <p:spPr>
            <a:xfrm>
              <a:off x="10112372" y="4487278"/>
              <a:ext cx="1573160" cy="246320"/>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defTabSz="1814352">
                <a:spcBef>
                  <a:spcPts val="1000"/>
                </a:spcBef>
                <a:defRPr sz="2900">
                  <a:solidFill>
                    <a:srgbClr val="969696"/>
                  </a:solidFill>
                  <a:latin typeface="SamsungOne 300"/>
                  <a:ea typeface="SamsungOne 300"/>
                  <a:cs typeface="SamsungOne 300"/>
                  <a:sym typeface="SamsungOne 300"/>
                </a:defRPr>
              </a:lvl1pPr>
            </a:lstStyle>
            <a:p>
              <a:pPr marL="0" marR="0" lvl="0" indent="0" algn="l" defTabSz="1813634" rtl="0" eaLnBrk="1" fontAlgn="auto" latinLnBrk="0" hangingPunct="1">
                <a:lnSpc>
                  <a:spcPct val="100000"/>
                </a:lnSpc>
                <a:spcBef>
                  <a:spcPts val="100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Segoe UI Semilight"/>
                  <a:sym typeface="SamsungOne 300"/>
                </a:rPr>
                <a:t>Official Release</a:t>
              </a:r>
              <a:endParaRPr kumimoji="0" sz="1600" b="0" i="0" u="none" strike="noStrike" kern="1200" cap="none" spc="0" normalizeH="0" baseline="0" noProof="0">
                <a:ln>
                  <a:noFill/>
                </a:ln>
                <a:solidFill>
                  <a:srgbClr val="FFFFFF">
                    <a:lumMod val="95000"/>
                  </a:srgbClr>
                </a:solidFill>
                <a:effectLst/>
                <a:uLnTx/>
                <a:uFillTx/>
                <a:latin typeface="Segoe UI Semilight"/>
                <a:sym typeface="SamsungOne 300"/>
              </a:endParaRPr>
            </a:p>
          </p:txBody>
        </p:sp>
        <p:sp>
          <p:nvSpPr>
            <p:cNvPr id="44" name="Shape 144"/>
            <p:cNvSpPr/>
            <p:nvPr/>
          </p:nvSpPr>
          <p:spPr>
            <a:xfrm>
              <a:off x="10336317" y="4847123"/>
              <a:ext cx="1020645" cy="523733"/>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p>
              <a:pPr marL="0" marR="0" lvl="0" indent="0" algn="ctr" defTabSz="1813634" rtl="0" eaLnBrk="1" fontAlgn="auto" latinLnBrk="0" hangingPunct="1">
                <a:lnSpc>
                  <a:spcPct val="90000"/>
                </a:lnSpc>
                <a:spcBef>
                  <a:spcPts val="1000"/>
                </a:spcBef>
                <a:spcAft>
                  <a:spcPts val="0"/>
                </a:spcAft>
                <a:buClrTx/>
                <a:buSzTx/>
                <a:buFontTx/>
                <a:buNone/>
                <a:tabLst/>
                <a:defRPr sz="2000">
                  <a:solidFill>
                    <a:srgbClr val="5A5A5A"/>
                  </a:solidFill>
                  <a:latin typeface="SamsungOne 400"/>
                  <a:ea typeface="SamsungOne 400"/>
                  <a:cs typeface="SamsungOne 400"/>
                  <a:sym typeface="SamsungOne 400"/>
                </a:defRPr>
              </a:pPr>
              <a:r>
                <a:rPr kumimoji="0" sz="1400" b="0" i="0" u="none" strike="noStrike" kern="1200" cap="none" spc="0" normalizeH="0" baseline="0" noProof="0">
                  <a:ln>
                    <a:noFill/>
                  </a:ln>
                  <a:solidFill>
                    <a:srgbClr val="FFFFFF">
                      <a:lumMod val="95000"/>
                    </a:srgbClr>
                  </a:solidFill>
                  <a:effectLst/>
                  <a:uLnTx/>
                  <a:uFillTx/>
                  <a:latin typeface="SamsungOne 400"/>
                  <a:sym typeface="SamsungOne 400"/>
                </a:rPr>
                <a:t>Mobile</a:t>
              </a:r>
              <a:r>
                <a:rPr kumimoji="0" lang="en-US" sz="1400" b="0" i="0" u="none" strike="noStrike" kern="1200" cap="none" spc="0" normalizeH="0" baseline="0" noProof="0">
                  <a:ln>
                    <a:noFill/>
                  </a:ln>
                  <a:solidFill>
                    <a:srgbClr val="FFFFFF">
                      <a:lumMod val="95000"/>
                    </a:srgbClr>
                  </a:solidFill>
                  <a:effectLst/>
                  <a:uLnTx/>
                  <a:uFillTx/>
                  <a:latin typeface="SamsungOne 400"/>
                  <a:sym typeface="SamsungOne 400"/>
                </a:rPr>
                <a:t>/TV</a:t>
              </a:r>
              <a:r>
                <a:rPr kumimoji="0" sz="1400" b="0" i="0" u="none" strike="noStrike" kern="1200" cap="none" spc="0" normalizeH="0" baseline="0" noProof="0">
                  <a:ln>
                    <a:noFill/>
                  </a:ln>
                  <a:solidFill>
                    <a:srgbClr val="FFFFFF">
                      <a:lumMod val="95000"/>
                    </a:srgbClr>
                  </a:solidFill>
                  <a:effectLst/>
                  <a:uLnTx/>
                  <a:uFillTx/>
                  <a:latin typeface="SamsungOne 400"/>
                  <a:sym typeface="SamsungOne 400"/>
                </a:rPr>
                <a:t> </a:t>
              </a:r>
              <a:endParaRPr kumimoji="0" lang="en-US" sz="1400" b="0" i="0" u="none" strike="noStrike" kern="1200" cap="none" spc="0" normalizeH="0" baseline="0" noProof="0">
                <a:ln>
                  <a:noFill/>
                </a:ln>
                <a:solidFill>
                  <a:srgbClr val="FFFFFF">
                    <a:lumMod val="95000"/>
                  </a:srgbClr>
                </a:solidFill>
                <a:effectLst/>
                <a:uLnTx/>
                <a:uFillTx/>
                <a:latin typeface="SamsungOne 400"/>
                <a:sym typeface="SamsungOne 400"/>
              </a:endParaRPr>
            </a:p>
            <a:p>
              <a:pPr marL="0" marR="0" lvl="0" indent="0" algn="ctr" defTabSz="1813634" rtl="0" eaLnBrk="1" fontAlgn="auto" latinLnBrk="0" hangingPunct="1">
                <a:lnSpc>
                  <a:spcPct val="90000"/>
                </a:lnSpc>
                <a:spcBef>
                  <a:spcPts val="1000"/>
                </a:spcBef>
                <a:spcAft>
                  <a:spcPts val="0"/>
                </a:spcAft>
                <a:buClrTx/>
                <a:buSzTx/>
                <a:buFontTx/>
                <a:buNone/>
                <a:tabLst/>
                <a:defRPr sz="2000">
                  <a:solidFill>
                    <a:srgbClr val="5A5A5A"/>
                  </a:solidFill>
                  <a:latin typeface="SamsungOne 400"/>
                  <a:ea typeface="SamsungOne 400"/>
                  <a:cs typeface="SamsungOne 400"/>
                  <a:sym typeface="SamsungOne 400"/>
                </a:defRPr>
              </a:pPr>
              <a:r>
                <a:rPr kumimoji="0" lang="en-US" sz="1400" b="0" i="0" u="none" strike="noStrike" kern="1200" cap="none" spc="0" normalizeH="0" baseline="0" noProof="0">
                  <a:ln>
                    <a:noFill/>
                  </a:ln>
                  <a:solidFill>
                    <a:srgbClr val="FFFFFF">
                      <a:lumMod val="95000"/>
                    </a:srgbClr>
                  </a:solidFill>
                  <a:effectLst/>
                  <a:uLnTx/>
                  <a:uFillTx/>
                  <a:latin typeface="SamsungOne 400"/>
                  <a:sym typeface="SamsungOne 400"/>
                </a:rPr>
                <a:t>End of </a:t>
              </a:r>
              <a:r>
                <a:rPr kumimoji="0" sz="1400" b="0" i="0" u="none" strike="noStrike" kern="1200" cap="none" spc="0" normalizeH="0" baseline="0" noProof="0">
                  <a:ln>
                    <a:noFill/>
                  </a:ln>
                  <a:solidFill>
                    <a:srgbClr val="FFFFFF">
                      <a:lumMod val="95000"/>
                    </a:srgbClr>
                  </a:solidFill>
                  <a:effectLst/>
                  <a:uLnTx/>
                  <a:uFillTx/>
                  <a:latin typeface="SamsungOne 400"/>
                  <a:sym typeface="SamsungOne 400"/>
                </a:rPr>
                <a:t>201</a:t>
              </a:r>
              <a:r>
                <a:rPr kumimoji="0" lang="en-US" sz="1400" b="0" i="0" u="none" strike="noStrike" kern="1200" cap="none" spc="0" normalizeH="0" baseline="0" noProof="0">
                  <a:ln>
                    <a:noFill/>
                  </a:ln>
                  <a:solidFill>
                    <a:srgbClr val="FFFFFF">
                      <a:lumMod val="95000"/>
                    </a:srgbClr>
                  </a:solidFill>
                  <a:effectLst/>
                  <a:uLnTx/>
                  <a:uFillTx/>
                  <a:latin typeface="SamsungOne 400"/>
                  <a:sym typeface="SamsungOne 400"/>
                </a:rPr>
                <a:t>7</a:t>
              </a:r>
              <a:endParaRPr kumimoji="0" sz="1400" b="0" i="0" u="none" strike="noStrike" kern="1200" cap="none" spc="0" normalizeH="0" baseline="0" noProof="0">
                <a:ln>
                  <a:noFill/>
                </a:ln>
                <a:solidFill>
                  <a:srgbClr val="FFFFFF">
                    <a:lumMod val="95000"/>
                  </a:srgbClr>
                </a:solidFill>
                <a:effectLst/>
                <a:uLnTx/>
                <a:uFillTx/>
                <a:latin typeface="SamsungOne 400"/>
                <a:sym typeface="SamsungOne 400"/>
              </a:endParaRPr>
            </a:p>
          </p:txBody>
        </p:sp>
      </p:grpSp>
      <p:pic>
        <p:nvPicPr>
          <p:cNvPr id="45" name="그림 2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15815" y="4466968"/>
            <a:ext cx="4383784" cy="2097209"/>
          </a:xfrm>
          <a:prstGeom prst="rect">
            <a:avLst/>
          </a:prstGeom>
          <a:ln>
            <a:solidFill>
              <a:srgbClr val="0957E9"/>
            </a:solidFill>
          </a:ln>
        </p:spPr>
      </p:pic>
      <p:pic>
        <p:nvPicPr>
          <p:cNvPr id="47" name="그림 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875287" y="5169333"/>
            <a:ext cx="3273788" cy="1604633"/>
          </a:xfrm>
          <a:prstGeom prst="rect">
            <a:avLst/>
          </a:prstGeom>
        </p:spPr>
      </p:pic>
      <p:pic>
        <p:nvPicPr>
          <p:cNvPr id="48" name="그림 2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931437" y="4304973"/>
            <a:ext cx="1169218" cy="1877921"/>
          </a:xfrm>
          <a:prstGeom prst="rect">
            <a:avLst/>
          </a:prstGeom>
        </p:spPr>
      </p:pic>
      <p:sp>
        <p:nvSpPr>
          <p:cNvPr id="49" name="Rectangle 48"/>
          <p:cNvSpPr/>
          <p:nvPr/>
        </p:nvSpPr>
        <p:spPr>
          <a:xfrm>
            <a:off x="357779" y="4304974"/>
            <a:ext cx="6093549" cy="2305909"/>
          </a:xfrm>
          <a:prstGeom prst="rect">
            <a:avLst/>
          </a:prstGeom>
        </p:spPr>
        <p:txBody>
          <a:bodyPr>
            <a:spAutoFit/>
          </a:bodyPr>
          <a:lstStyle/>
          <a:p>
            <a:pPr marL="0" marR="0" lvl="0" indent="0" algn="l" defTabSz="932373" rtl="0" eaLnBrk="1" fontAlgn="auto" latinLnBrk="0" hangingPunct="1">
              <a:lnSpc>
                <a:spcPct val="100000"/>
              </a:lnSpc>
              <a:spcBef>
                <a:spcPts val="0"/>
              </a:spcBef>
              <a:spcAft>
                <a:spcPts val="0"/>
              </a:spcAft>
              <a:buClrTx/>
              <a:buSzTx/>
              <a:buFontTx/>
              <a:buNone/>
              <a:tabLst/>
              <a:defRPr/>
            </a:pPr>
            <a:r>
              <a:rPr kumimoji="0" lang="en-US" altLang="ko-KR" sz="3199" b="1" i="0" u="none" strike="noStrike" kern="1200" cap="none" spc="0" normalizeH="0" baseline="0" noProof="0" dirty="0">
                <a:ln>
                  <a:noFill/>
                </a:ln>
                <a:solidFill>
                  <a:srgbClr val="FFFFFF">
                    <a:lumMod val="95000"/>
                  </a:srgbClr>
                </a:solidFill>
                <a:effectLst/>
                <a:uLnTx/>
                <a:uFillTx/>
                <a:latin typeface="Segoe UI Light"/>
                <a:ea typeface="+mn-ea"/>
                <a:cs typeface="+mn-cs"/>
              </a:rPr>
              <a:t>Visual Studio Tools for </a:t>
            </a:r>
            <a:r>
              <a:rPr kumimoji="0" lang="en-US" altLang="ko-KR" sz="3199" b="1" i="0" u="none" strike="noStrike" kern="1200" cap="none" spc="0" normalizeH="0" baseline="0" noProof="0" dirty="0" err="1">
                <a:ln>
                  <a:noFill/>
                </a:ln>
                <a:solidFill>
                  <a:srgbClr val="FFFFFF">
                    <a:lumMod val="95000"/>
                  </a:srgbClr>
                </a:solidFill>
                <a:effectLst/>
                <a:uLnTx/>
                <a:uFillTx/>
                <a:latin typeface="Segoe UI Light"/>
                <a:ea typeface="+mn-ea"/>
                <a:cs typeface="+mn-cs"/>
              </a:rPr>
              <a:t>Tizen</a:t>
            </a:r>
            <a:endParaRPr kumimoji="0" lang="en-US" altLang="ko-KR" sz="3199" b="1" i="0" u="none" strike="noStrike" kern="1200" cap="none" spc="0" normalizeH="0" baseline="0" noProof="0" dirty="0">
              <a:ln>
                <a:noFill/>
              </a:ln>
              <a:solidFill>
                <a:srgbClr val="FFFFFF">
                  <a:lumMod val="95000"/>
                </a:srgbClr>
              </a:solidFill>
              <a:effectLst/>
              <a:uLnTx/>
              <a:uFillTx/>
              <a:latin typeface="Segoe UI Light"/>
              <a:ea typeface="+mn-ea"/>
              <a:cs typeface="+mn-cs"/>
            </a:endParaRPr>
          </a:p>
          <a:p>
            <a:pPr marL="224008" marR="0" lvl="1" indent="0" algn="l" defTabSz="932373" rtl="0" eaLnBrk="1" fontAlgn="auto" latinLnBrk="0" hangingPunct="1">
              <a:lnSpc>
                <a:spcPct val="100000"/>
              </a:lnSpc>
              <a:spcBef>
                <a:spcPts val="0"/>
              </a:spcBef>
              <a:spcAft>
                <a:spcPts val="0"/>
              </a:spcAft>
              <a:buClrTx/>
              <a:buSzTx/>
              <a:buFontTx/>
              <a:buNone/>
              <a:tabLst/>
              <a:defRPr/>
            </a:pPr>
            <a:r>
              <a:rPr kumimoji="0" lang="en-US" altLang="ko-KR" sz="3199" b="0" i="0" u="none" strike="noStrike" kern="1200" cap="none" spc="0" normalizeH="0" baseline="0" noProof="0" dirty="0">
                <a:ln>
                  <a:noFill/>
                </a:ln>
                <a:solidFill>
                  <a:srgbClr val="FFFFFF">
                    <a:lumMod val="95000"/>
                  </a:srgbClr>
                </a:solidFill>
                <a:effectLst/>
                <a:uLnTx/>
                <a:uFillTx/>
                <a:latin typeface="Segoe UI Light"/>
                <a:ea typeface="+mn-ea"/>
                <a:cs typeface="+mn-cs"/>
              </a:rPr>
              <a:t>Supports everything you need to </a:t>
            </a:r>
          </a:p>
          <a:p>
            <a:pPr marL="224008" marR="0" lvl="1" indent="0" algn="l" defTabSz="932373" rtl="0" eaLnBrk="1" fontAlgn="auto" latinLnBrk="0" hangingPunct="1">
              <a:lnSpc>
                <a:spcPct val="100000"/>
              </a:lnSpc>
              <a:spcBef>
                <a:spcPts val="0"/>
              </a:spcBef>
              <a:spcAft>
                <a:spcPts val="0"/>
              </a:spcAft>
              <a:buClrTx/>
              <a:buSzTx/>
              <a:buFontTx/>
              <a:buNone/>
              <a:tabLst/>
              <a:defRPr/>
            </a:pPr>
            <a:r>
              <a:rPr kumimoji="0" lang="en-US" altLang="ko-KR" sz="3199" b="0" i="0" u="none" strike="noStrike" kern="1200" cap="none" spc="0" normalizeH="0" baseline="0" noProof="0" dirty="0">
                <a:ln>
                  <a:noFill/>
                </a:ln>
                <a:solidFill>
                  <a:srgbClr val="FFFFFF">
                    <a:lumMod val="95000"/>
                  </a:srgbClr>
                </a:solidFill>
                <a:effectLst/>
                <a:uLnTx/>
                <a:uFillTx/>
                <a:latin typeface="Segoe UI Light"/>
                <a:ea typeface="+mn-ea"/>
                <a:cs typeface="+mn-cs"/>
              </a:rPr>
              <a:t>develop </a:t>
            </a:r>
            <a:r>
              <a:rPr kumimoji="0" lang="en-US" altLang="ko-KR" sz="3199" b="0" i="0" u="none" strike="noStrike" kern="1200" cap="none" spc="0" normalizeH="0" baseline="0" noProof="0" dirty="0" err="1">
                <a:ln>
                  <a:noFill/>
                </a:ln>
                <a:solidFill>
                  <a:srgbClr val="FFFFFF">
                    <a:lumMod val="95000"/>
                  </a:srgbClr>
                </a:solidFill>
                <a:effectLst/>
                <a:uLnTx/>
                <a:uFillTx/>
                <a:latin typeface="Segoe UI Light"/>
                <a:ea typeface="+mn-ea"/>
                <a:cs typeface="+mn-cs"/>
              </a:rPr>
              <a:t>Tizen</a:t>
            </a:r>
            <a:r>
              <a:rPr kumimoji="0" lang="en-US" altLang="ko-KR" sz="3199" b="0" i="0" u="none" strike="noStrike" kern="1200" cap="none" spc="0" normalizeH="0" baseline="0" noProof="0" dirty="0">
                <a:ln>
                  <a:noFill/>
                </a:ln>
                <a:solidFill>
                  <a:srgbClr val="FFFFFF">
                    <a:lumMod val="95000"/>
                  </a:srgbClr>
                </a:solidFill>
                <a:effectLst/>
                <a:uLnTx/>
                <a:uFillTx/>
                <a:latin typeface="Segoe UI Light"/>
                <a:ea typeface="+mn-ea"/>
                <a:cs typeface="+mn-cs"/>
              </a:rPr>
              <a:t> apps with .NET</a:t>
            </a:r>
          </a:p>
          <a:p>
            <a:pPr marL="224008" marR="0" lvl="1" indent="0" algn="l" defTabSz="932373" rtl="0" eaLnBrk="1" fontAlgn="auto" latinLnBrk="0" hangingPunct="1">
              <a:lnSpc>
                <a:spcPct val="100000"/>
              </a:lnSpc>
              <a:spcBef>
                <a:spcPts val="0"/>
              </a:spcBef>
              <a:spcAft>
                <a:spcPts val="0"/>
              </a:spcAft>
              <a:buClrTx/>
              <a:buSzTx/>
              <a:buFontTx/>
              <a:buNone/>
              <a:tabLst/>
              <a:defRPr/>
            </a:pPr>
            <a:endParaRPr kumimoji="0" lang="en-US" altLang="ko-KR" sz="3199" b="0" i="0" u="none" strike="noStrike" kern="1200" cap="none" spc="0" normalizeH="0" baseline="0" noProof="0" dirty="0">
              <a:ln>
                <a:noFill/>
              </a:ln>
              <a:solidFill>
                <a:srgbClr val="FFFFFF">
                  <a:lumMod val="95000"/>
                </a:srgbClr>
              </a:solidFill>
              <a:effectLst/>
              <a:uLnTx/>
              <a:uFillTx/>
              <a:latin typeface="Segoe UI Light"/>
              <a:ea typeface="+mn-ea"/>
              <a:cs typeface="+mn-cs"/>
            </a:endParaRPr>
          </a:p>
          <a:p>
            <a:pPr marL="224008" marR="0" lvl="1" indent="0" algn="l" defTabSz="932373"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srgbClr val="FFFFFF">
                    <a:lumMod val="95000"/>
                  </a:srgbClr>
                </a:solidFill>
                <a:effectLst/>
                <a:uLnTx/>
                <a:uFillTx/>
                <a:latin typeface="Segoe UI" panose="020B0502040204020203" pitchFamily="34" charset="0"/>
                <a:ea typeface="+mn-ea"/>
                <a:cs typeface="Segoe UI" panose="020B0502040204020203" pitchFamily="34" charset="0"/>
              </a:rPr>
              <a:t>https://developer.tizen.org/development/tizen-.net-preview/ </a:t>
            </a:r>
            <a:endParaRPr kumimoji="0" lang="ko-KR" altLang="en-US" sz="1600" b="0" i="0" u="none" strike="noStrike" kern="1200" cap="none" spc="0" normalizeH="0" baseline="0" noProof="0" dirty="0">
              <a:ln>
                <a:noFill/>
              </a:ln>
              <a:solidFill>
                <a:srgbClr val="FFFFFF">
                  <a:lumMod val="95000"/>
                </a:srgbClr>
              </a:solidFill>
              <a:effectLst/>
              <a:uLnTx/>
              <a:uFillTx/>
              <a:latin typeface="Segoe UI" panose="020B0502040204020203" pitchFamily="34" charset="0"/>
              <a:ea typeface="+mn-ea"/>
              <a:cs typeface="Segoe UI" panose="020B0502040204020203" pitchFamily="34" charset="0"/>
            </a:endParaRPr>
          </a:p>
        </p:txBody>
      </p:sp>
      <p:pic>
        <p:nvPicPr>
          <p:cNvPr id="3" name="Pictur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762349" y="56842"/>
            <a:ext cx="1338306" cy="1293956"/>
          </a:xfrm>
          <a:prstGeom prst="rect">
            <a:avLst/>
          </a:prstGeom>
        </p:spPr>
      </p:pic>
    </p:spTree>
    <p:extLst>
      <p:ext uri="{BB962C8B-B14F-4D97-AF65-F5344CB8AC3E}">
        <p14:creationId xmlns:p14="http://schemas.microsoft.com/office/powerpoint/2010/main" val="2523192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Guidance - .NET Architecture</a:t>
            </a:r>
          </a:p>
        </p:txBody>
      </p:sp>
      <p:sp>
        <p:nvSpPr>
          <p:cNvPr id="3" name="Content Placeholder 2"/>
          <p:cNvSpPr>
            <a:spLocks noGrp="1"/>
          </p:cNvSpPr>
          <p:nvPr>
            <p:ph type="body" sz="quarter" idx="10"/>
          </p:nvPr>
        </p:nvSpPr>
        <p:spPr>
          <a:xfrm>
            <a:off x="269170" y="1457401"/>
            <a:ext cx="11652043" cy="3945552"/>
          </a:xfrm>
        </p:spPr>
        <p:txBody>
          <a:bodyPr/>
          <a:lstStyle/>
          <a:p>
            <a:pPr>
              <a:spcBef>
                <a:spcPts val="3528"/>
              </a:spcBef>
              <a:buFont typeface="Arial" panose="020B0604020202020204" pitchFamily="34" charset="0"/>
              <a:buChar char="•"/>
            </a:pPr>
            <a:r>
              <a:rPr lang="en-US" dirty="0">
                <a:solidFill>
                  <a:schemeClr val="tx1"/>
                </a:solidFill>
              </a:rPr>
              <a:t>Available </a:t>
            </a:r>
            <a:r>
              <a:rPr lang="en-US" dirty="0">
                <a:solidFill>
                  <a:schemeClr val="tx1"/>
                </a:solidFill>
                <a:latin typeface="Segoe UI Semibold" panose="020B0702040204020203" pitchFamily="34" charset="0"/>
                <a:cs typeface="Segoe UI Semibold" panose="020B0702040204020203" pitchFamily="34" charset="0"/>
              </a:rPr>
              <a:t>now</a:t>
            </a:r>
            <a:r>
              <a:rPr lang="en-US" dirty="0">
                <a:solidFill>
                  <a:schemeClr val="tx1"/>
                </a:solidFill>
              </a:rPr>
              <a:t> at: </a:t>
            </a:r>
            <a:r>
              <a:rPr lang="en-US" dirty="0">
                <a:solidFill>
                  <a:schemeClr val="tx1"/>
                </a:solidFill>
                <a:hlinkClick r:id="rId3"/>
              </a:rPr>
              <a:t>https://dot.net/architecture</a:t>
            </a:r>
            <a:r>
              <a:rPr lang="en-US" dirty="0">
                <a:solidFill>
                  <a:schemeClr val="tx1"/>
                </a:solidFill>
              </a:rPr>
              <a:t> </a:t>
            </a:r>
          </a:p>
          <a:p>
            <a:pPr>
              <a:spcBef>
                <a:spcPts val="5293"/>
              </a:spcBef>
              <a:buFont typeface="Arial" panose="020B0604020202020204" pitchFamily="34" charset="0"/>
              <a:buChar char="•"/>
            </a:pPr>
            <a:r>
              <a:rPr lang="en-US" dirty="0">
                <a:solidFill>
                  <a:schemeClr val="tx1"/>
                </a:solidFill>
              </a:rPr>
              <a:t>eBooks &amp; samples: Web, Containers, mobile</a:t>
            </a:r>
          </a:p>
          <a:p>
            <a:pPr>
              <a:spcBef>
                <a:spcPts val="2352"/>
              </a:spcBef>
              <a:buFont typeface="Arial" panose="020B0604020202020204" pitchFamily="34" charset="0"/>
              <a:buChar char="•"/>
            </a:pPr>
            <a:r>
              <a:rPr lang="en-US" dirty="0">
                <a:solidFill>
                  <a:schemeClr val="tx1"/>
                </a:solidFill>
              </a:rPr>
              <a:t>Patterns: Health checks, queueing</a:t>
            </a:r>
          </a:p>
          <a:p>
            <a:pPr>
              <a:spcBef>
                <a:spcPts val="5293"/>
              </a:spcBef>
              <a:buFont typeface="Arial" panose="020B0604020202020204" pitchFamily="34" charset="0"/>
              <a:buChar char="•"/>
            </a:pPr>
            <a:r>
              <a:rPr lang="en-US" dirty="0">
                <a:solidFill>
                  <a:schemeClr val="tx1"/>
                </a:solidFill>
              </a:rPr>
              <a:t>More books and patterns coming…</a:t>
            </a:r>
          </a:p>
        </p:txBody>
      </p:sp>
    </p:spTree>
    <p:extLst>
      <p:ext uri="{BB962C8B-B14F-4D97-AF65-F5344CB8AC3E}">
        <p14:creationId xmlns:p14="http://schemas.microsoft.com/office/powerpoint/2010/main" val="1363795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984780" y="1380"/>
            <a:ext cx="6219264" cy="6855242"/>
          </a:xfrm>
          <a:prstGeom prst="rect">
            <a:avLst/>
          </a:prstGeom>
        </p:spPr>
      </p:pic>
    </p:spTree>
    <p:extLst>
      <p:ext uri="{BB962C8B-B14F-4D97-AF65-F5344CB8AC3E}">
        <p14:creationId xmlns:p14="http://schemas.microsoft.com/office/powerpoint/2010/main" val="45903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69169" y="1189177"/>
            <a:ext cx="11650488" cy="5240217"/>
          </a:xfrm>
        </p:spPr>
        <p:txBody>
          <a:bodyPr/>
          <a:lstStyle/>
          <a:p>
            <a:pPr marL="0" indent="0">
              <a:buNone/>
            </a:pPr>
            <a:r>
              <a:rPr lang="es-AR" dirty="0">
                <a:solidFill>
                  <a:schemeClr val="bg1"/>
                </a:solidFill>
              </a:rPr>
              <a:t>Full .NET CLR</a:t>
            </a:r>
          </a:p>
          <a:p>
            <a:pPr marL="336044" lvl="1" indent="0">
              <a:buNone/>
            </a:pPr>
            <a:r>
              <a:rPr lang="en-US" dirty="0">
                <a:solidFill>
                  <a:schemeClr val="bg1"/>
                </a:solidFill>
              </a:rPr>
              <a:t>Includes all APIS, and ensures backward compatibility.</a:t>
            </a:r>
            <a:endParaRPr lang="es-AR" dirty="0">
              <a:solidFill>
                <a:schemeClr val="bg1"/>
              </a:solidFill>
            </a:endParaRPr>
          </a:p>
          <a:p>
            <a:pPr marL="0" indent="0">
              <a:buNone/>
            </a:pPr>
            <a:r>
              <a:rPr lang="es-AR" dirty="0">
                <a:solidFill>
                  <a:schemeClr val="bg1"/>
                </a:solidFill>
              </a:rPr>
              <a:t>.NET Core</a:t>
            </a:r>
          </a:p>
          <a:p>
            <a:pPr marL="336044" lvl="1" indent="0">
              <a:buNone/>
            </a:pPr>
            <a:r>
              <a:rPr lang="es-AR" dirty="0">
                <a:solidFill>
                  <a:schemeClr val="bg1"/>
                </a:solidFill>
              </a:rPr>
              <a:t>Small (11 MB)</a:t>
            </a:r>
          </a:p>
          <a:p>
            <a:pPr marL="336044" lvl="1" indent="0">
              <a:buNone/>
            </a:pPr>
            <a:r>
              <a:rPr lang="en-US" dirty="0" err="1">
                <a:solidFill>
                  <a:schemeClr val="bg1"/>
                </a:solidFill>
              </a:rPr>
              <a:t>Composable</a:t>
            </a:r>
            <a:r>
              <a:rPr lang="en-US" dirty="0">
                <a:solidFill>
                  <a:schemeClr val="bg1"/>
                </a:solidFill>
              </a:rPr>
              <a:t>, distributed via </a:t>
            </a:r>
            <a:r>
              <a:rPr lang="en-US" dirty="0" err="1">
                <a:solidFill>
                  <a:schemeClr val="bg1"/>
                </a:solidFill>
              </a:rPr>
              <a:t>NuGET</a:t>
            </a:r>
            <a:endParaRPr lang="en-US" dirty="0">
              <a:solidFill>
                <a:schemeClr val="bg1"/>
              </a:solidFill>
            </a:endParaRPr>
          </a:p>
          <a:p>
            <a:pPr marL="336044" lvl="1" indent="0">
              <a:buNone/>
            </a:pPr>
            <a:r>
              <a:rPr lang="en-US" dirty="0">
                <a:solidFill>
                  <a:schemeClr val="bg1"/>
                </a:solidFill>
              </a:rPr>
              <a:t>Side by Side</a:t>
            </a:r>
            <a:endParaRPr lang="es-AR" dirty="0">
              <a:solidFill>
                <a:schemeClr val="bg1"/>
              </a:solidFill>
            </a:endParaRPr>
          </a:p>
          <a:p>
            <a:pPr marL="336044" lvl="1" indent="0">
              <a:buNone/>
            </a:pPr>
            <a:r>
              <a:rPr lang="es-AR" b="1" dirty="0">
                <a:solidFill>
                  <a:schemeClr val="bg1"/>
                </a:solidFill>
              </a:rPr>
              <a:t>Cross-</a:t>
            </a:r>
            <a:r>
              <a:rPr lang="es-AR" b="1" dirty="0" err="1">
                <a:solidFill>
                  <a:schemeClr val="bg1"/>
                </a:solidFill>
              </a:rPr>
              <a:t>Platform</a:t>
            </a:r>
            <a:endParaRPr lang="es-AR" b="1" dirty="0">
              <a:solidFill>
                <a:schemeClr val="bg1"/>
              </a:solidFill>
            </a:endParaRPr>
          </a:p>
          <a:p>
            <a:pPr marL="560073" lvl="2" indent="0">
              <a:buNone/>
            </a:pPr>
            <a:r>
              <a:rPr lang="es-AR" dirty="0">
                <a:solidFill>
                  <a:schemeClr val="bg1"/>
                </a:solidFill>
              </a:rPr>
              <a:t>Windows, OS X, Linux</a:t>
            </a:r>
          </a:p>
          <a:p>
            <a:pPr marL="560073" lvl="2" indent="0">
              <a:buNone/>
            </a:pPr>
            <a:r>
              <a:rPr lang="es-AR" dirty="0" err="1">
                <a:solidFill>
                  <a:schemeClr val="bg1"/>
                </a:solidFill>
              </a:rPr>
              <a:t>Ryujit</a:t>
            </a:r>
            <a:r>
              <a:rPr lang="es-AR" dirty="0">
                <a:solidFill>
                  <a:schemeClr val="bg1"/>
                </a:solidFill>
              </a:rPr>
              <a:t> y .NET GC OSS</a:t>
            </a:r>
          </a:p>
          <a:p>
            <a:pPr lvl="1"/>
            <a:endParaRPr lang="es-AR" dirty="0"/>
          </a:p>
          <a:p>
            <a:endParaRPr lang="es-AR" dirty="0"/>
          </a:p>
        </p:txBody>
      </p:sp>
      <p:sp>
        <p:nvSpPr>
          <p:cNvPr id="2" name="Title 1"/>
          <p:cNvSpPr>
            <a:spLocks noGrp="1"/>
          </p:cNvSpPr>
          <p:nvPr>
            <p:ph type="title"/>
          </p:nvPr>
        </p:nvSpPr>
        <p:spPr/>
        <p:txBody>
          <a:bodyPr/>
          <a:lstStyle/>
          <a:p>
            <a:r>
              <a:rPr lang="es-AR" dirty="0">
                <a:solidFill>
                  <a:schemeClr val="bg1"/>
                </a:solidFill>
              </a:rPr>
              <a:t>.NET </a:t>
            </a:r>
            <a:r>
              <a:rPr lang="es-AR" dirty="0" err="1">
                <a:solidFill>
                  <a:schemeClr val="bg1"/>
                </a:solidFill>
              </a:rPr>
              <a:t>Runtimes</a:t>
            </a:r>
            <a:endParaRPr lang="es-AR" dirty="0">
              <a:solidFill>
                <a:schemeClr val="bg1"/>
              </a:solidFill>
            </a:endParaRPr>
          </a:p>
        </p:txBody>
      </p:sp>
    </p:spTree>
    <p:extLst>
      <p:ext uri="{BB962C8B-B14F-4D97-AF65-F5344CB8AC3E}">
        <p14:creationId xmlns:p14="http://schemas.microsoft.com/office/powerpoint/2010/main" val="372265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C6AD97F-452D-4EB5-A0E7-DBA136EA8DA9}"/>
              </a:ext>
            </a:extLst>
          </p:cNvPr>
          <p:cNvSpPr>
            <a:spLocks noGrp="1"/>
          </p:cNvSpPr>
          <p:nvPr>
            <p:ph type="title" idx="4294967295"/>
          </p:nvPr>
        </p:nvSpPr>
        <p:spPr>
          <a:xfrm>
            <a:off x="1631525" y="1521282"/>
            <a:ext cx="8925775" cy="3434145"/>
          </a:xfrm>
          <a:ln>
            <a:noFill/>
          </a:ln>
        </p:spPr>
        <p:txBody>
          <a:bodyPr/>
          <a:lstStyle/>
          <a:p>
            <a:pPr algn="ctr"/>
            <a:r>
              <a:rPr lang="en-US" sz="5998" b="1" dirty="0">
                <a:solidFill>
                  <a:schemeClr val="bg1"/>
                </a:solidFill>
              </a:rPr>
              <a:t>Announcing </a:t>
            </a:r>
            <a:br>
              <a:rPr lang="en-US" sz="5998" b="1" dirty="0">
                <a:solidFill>
                  <a:schemeClr val="bg1"/>
                </a:solidFill>
              </a:rPr>
            </a:br>
            <a:r>
              <a:rPr lang="en-US" sz="5998" b="1" dirty="0">
                <a:solidFill>
                  <a:schemeClr val="bg1"/>
                </a:solidFill>
              </a:rPr>
              <a:t>.NET Core 2.1</a:t>
            </a:r>
            <a:br>
              <a:rPr lang="en-US" sz="1999" b="1" dirty="0">
                <a:solidFill>
                  <a:schemeClr val="bg1"/>
                </a:solidFill>
              </a:rPr>
            </a:br>
            <a:br>
              <a:rPr lang="en-US" sz="1999" b="1" dirty="0">
                <a:solidFill>
                  <a:schemeClr val="bg1"/>
                </a:solidFill>
              </a:rPr>
            </a:br>
            <a:r>
              <a:rPr lang="en-US" dirty="0">
                <a:solidFill>
                  <a:schemeClr val="bg1"/>
                </a:solidFill>
              </a:rPr>
              <a:t>https://aka.ms/DotNetCore21</a:t>
            </a:r>
            <a:br>
              <a:rPr lang="en-US" dirty="0">
                <a:solidFill>
                  <a:schemeClr val="bg1"/>
                </a:solidFill>
              </a:rPr>
            </a:br>
            <a:endParaRPr lang="en-US" dirty="0">
              <a:solidFill>
                <a:schemeClr val="bg1"/>
              </a:solidFill>
            </a:endParaRPr>
          </a:p>
        </p:txBody>
      </p:sp>
    </p:spTree>
    <p:extLst>
      <p:ext uri="{BB962C8B-B14F-4D97-AF65-F5344CB8AC3E}">
        <p14:creationId xmlns:p14="http://schemas.microsoft.com/office/powerpoint/2010/main" val="715039499"/>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B574475-E06B-447B-AF23-42665DD97822}"/>
              </a:ext>
            </a:extLst>
          </p:cNvPr>
          <p:cNvSpPr>
            <a:spLocks noGrp="1"/>
          </p:cNvSpPr>
          <p:nvPr>
            <p:ph type="title"/>
          </p:nvPr>
        </p:nvSpPr>
        <p:spPr/>
        <p:txBody>
          <a:bodyPr/>
          <a:lstStyle/>
          <a:p>
            <a:r>
              <a:rPr lang="en-US" sz="3599" dirty="0">
                <a:latin typeface="+mj-lt"/>
              </a:rPr>
              <a:t>.NET Core 2.1 Themes</a:t>
            </a:r>
          </a:p>
        </p:txBody>
      </p:sp>
      <p:sp>
        <p:nvSpPr>
          <p:cNvPr id="4" name="Content Placeholder 3">
            <a:extLst>
              <a:ext uri="{FF2B5EF4-FFF2-40B4-BE49-F238E27FC236}">
                <a16:creationId xmlns:a16="http://schemas.microsoft.com/office/drawing/2014/main" id="{484D01BC-907F-4873-A2DA-0A92F7A2A485}"/>
              </a:ext>
            </a:extLst>
          </p:cNvPr>
          <p:cNvSpPr>
            <a:spLocks noGrp="1"/>
          </p:cNvSpPr>
          <p:nvPr>
            <p:ph type="body" sz="quarter" idx="11"/>
          </p:nvPr>
        </p:nvSpPr>
        <p:spPr>
          <a:xfrm>
            <a:off x="269170" y="1189177"/>
            <a:ext cx="11652805" cy="3415422"/>
          </a:xfrm>
        </p:spPr>
        <p:txBody>
          <a:bodyPr/>
          <a:lstStyle/>
          <a:p>
            <a:pPr marL="457200" indent="-457200">
              <a:buFont typeface="Arial" panose="020B0604020202020204" pitchFamily="34" charset="0"/>
              <a:buChar char="•"/>
            </a:pPr>
            <a:r>
              <a:rPr lang="en-US" sz="2799" dirty="0">
                <a:latin typeface="Segoe UI Semilight" panose="020B0402040204020203" pitchFamily="34" charset="0"/>
                <a:cs typeface="Segoe UI Semilight" panose="020B0402040204020203" pitchFamily="34" charset="0"/>
              </a:rPr>
              <a:t>Faster Build &amp; Runtime Performance</a:t>
            </a:r>
          </a:p>
          <a:p>
            <a:pPr marL="457200" indent="-457200">
              <a:buFont typeface="Arial" panose="020B0604020202020204" pitchFamily="34" charset="0"/>
              <a:buChar char="•"/>
            </a:pPr>
            <a:r>
              <a:rPr lang="en-US" sz="2799" dirty="0">
                <a:latin typeface="Segoe UI Semilight" panose="020B0402040204020203" pitchFamily="34" charset="0"/>
                <a:cs typeface="Segoe UI Semilight" panose="020B0402040204020203" pitchFamily="34" charset="0"/>
              </a:rPr>
              <a:t>Close gaps in ASP.NET Core and EF Core</a:t>
            </a:r>
          </a:p>
          <a:p>
            <a:pPr marL="457200" indent="-457200">
              <a:buFont typeface="Arial" panose="020B0604020202020204" pitchFamily="34" charset="0"/>
              <a:buChar char="•"/>
            </a:pPr>
            <a:r>
              <a:rPr lang="en-US" sz="2799" dirty="0">
                <a:latin typeface="Segoe UI Semilight" panose="020B0402040204020203" pitchFamily="34" charset="0"/>
                <a:cs typeface="Segoe UI Semilight" panose="020B0402040204020203" pitchFamily="34" charset="0"/>
              </a:rPr>
              <a:t>Improve compatibility with .NET Framework</a:t>
            </a:r>
          </a:p>
          <a:p>
            <a:pPr marL="457200" indent="-457200">
              <a:buFont typeface="Arial" panose="020B0604020202020204" pitchFamily="34" charset="0"/>
              <a:buChar char="•"/>
            </a:pPr>
            <a:r>
              <a:rPr lang="en-US" sz="2799" dirty="0">
                <a:latin typeface="Segoe UI Semilight" panose="020B0402040204020203" pitchFamily="34" charset="0"/>
                <a:cs typeface="Segoe UI Semilight" panose="020B0402040204020203" pitchFamily="34" charset="0"/>
              </a:rPr>
              <a:t>GDPR and Security</a:t>
            </a:r>
          </a:p>
          <a:p>
            <a:pPr marL="457200" indent="-457200">
              <a:buFont typeface="Arial" panose="020B0604020202020204" pitchFamily="34" charset="0"/>
              <a:buChar char="•"/>
            </a:pPr>
            <a:r>
              <a:rPr lang="en-US" sz="2799" dirty="0">
                <a:latin typeface="Segoe UI Semilight" panose="020B0402040204020203" pitchFamily="34" charset="0"/>
                <a:cs typeface="Segoe UI Semilight" panose="020B0402040204020203" pitchFamily="34" charset="0"/>
              </a:rPr>
              <a:t>Microservices and Azure</a:t>
            </a:r>
          </a:p>
          <a:p>
            <a:pPr marL="457200" indent="-457200">
              <a:buFont typeface="Arial" panose="020B0604020202020204" pitchFamily="34" charset="0"/>
              <a:buChar char="•"/>
            </a:pPr>
            <a:r>
              <a:rPr lang="en-US" sz="2799" dirty="0">
                <a:latin typeface="Segoe UI Semilight" panose="020B0402040204020203" pitchFamily="34" charset="0"/>
                <a:cs typeface="Segoe UI Semilight" panose="020B0402040204020203" pitchFamily="34" charset="0"/>
              </a:rPr>
              <a:t>Faster Internal Engineering System</a:t>
            </a:r>
          </a:p>
          <a:p>
            <a:endParaRPr lang="en-US" sz="2799"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536674145"/>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C13AFF-1010-4F37-994F-4A08B1E67944}"/>
              </a:ext>
            </a:extLst>
          </p:cNvPr>
          <p:cNvSpPr>
            <a:spLocks noGrp="1"/>
          </p:cNvSpPr>
          <p:nvPr>
            <p:ph type="title"/>
          </p:nvPr>
        </p:nvSpPr>
        <p:spPr/>
        <p:txBody>
          <a:bodyPr/>
          <a:lstStyle/>
          <a:p>
            <a:r>
              <a:rPr lang="en-US" sz="3599" dirty="0">
                <a:latin typeface="+mj-lt"/>
              </a:rPr>
              <a:t>.NET Core 2.1 Tooling Performance</a:t>
            </a:r>
          </a:p>
        </p:txBody>
      </p:sp>
      <p:grpSp>
        <p:nvGrpSpPr>
          <p:cNvPr id="7" name="Group 6">
            <a:extLst>
              <a:ext uri="{FF2B5EF4-FFF2-40B4-BE49-F238E27FC236}">
                <a16:creationId xmlns:a16="http://schemas.microsoft.com/office/drawing/2014/main" id="{AA641295-BA38-431B-82D8-CA388394968F}"/>
              </a:ext>
            </a:extLst>
          </p:cNvPr>
          <p:cNvGrpSpPr/>
          <p:nvPr/>
        </p:nvGrpSpPr>
        <p:grpSpPr>
          <a:xfrm>
            <a:off x="2293987" y="1636761"/>
            <a:ext cx="7416232" cy="4414439"/>
            <a:chOff x="2294585" y="1636294"/>
            <a:chExt cx="7418164" cy="4415589"/>
          </a:xfrm>
        </p:grpSpPr>
        <p:graphicFrame>
          <p:nvGraphicFramePr>
            <p:cNvPr id="5" name="Chart 4">
              <a:extLst>
                <a:ext uri="{FF2B5EF4-FFF2-40B4-BE49-F238E27FC236}">
                  <a16:creationId xmlns:a16="http://schemas.microsoft.com/office/drawing/2014/main" id="{28A10C02-87DB-4968-956C-21AD4E00B576}"/>
                </a:ext>
              </a:extLst>
            </p:cNvPr>
            <p:cNvGraphicFramePr>
              <a:graphicFrameLocks/>
            </p:cNvGraphicFramePr>
            <p:nvPr>
              <p:extLst/>
            </p:nvPr>
          </p:nvGraphicFramePr>
          <p:xfrm>
            <a:off x="2479251" y="1636294"/>
            <a:ext cx="7233498" cy="4415589"/>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Box 5">
              <a:extLst>
                <a:ext uri="{FF2B5EF4-FFF2-40B4-BE49-F238E27FC236}">
                  <a16:creationId xmlns:a16="http://schemas.microsoft.com/office/drawing/2014/main" id="{9B58B223-4573-4597-954D-F8A55D9849AB}"/>
                </a:ext>
              </a:extLst>
            </p:cNvPr>
            <p:cNvSpPr txBox="1"/>
            <p:nvPr/>
          </p:nvSpPr>
          <p:spPr>
            <a:xfrm rot="16200000">
              <a:off x="1304076" y="3751755"/>
              <a:ext cx="2165684" cy="184666"/>
            </a:xfrm>
            <a:prstGeom prst="rect">
              <a:avLst/>
            </a:prstGeom>
            <a:noFill/>
          </p:spPr>
          <p:txBody>
            <a:bodyPr wrap="square" lIns="0" tIns="0" rIns="0" bIns="0" rtlCol="0">
              <a:spAutoFit/>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TIME IN SECONDS</a:t>
              </a:r>
            </a:p>
          </p:txBody>
        </p:sp>
      </p:grpSp>
    </p:spTree>
    <p:extLst>
      <p:ext uri="{BB962C8B-B14F-4D97-AF65-F5344CB8AC3E}">
        <p14:creationId xmlns:p14="http://schemas.microsoft.com/office/powerpoint/2010/main" val="2702554553"/>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514B7BD-6CB1-449A-9C0D-16673E558F15}"/>
              </a:ext>
            </a:extLst>
          </p:cNvPr>
          <p:cNvSpPr/>
          <p:nvPr/>
        </p:nvSpPr>
        <p:spPr bwMode="auto">
          <a:xfrm>
            <a:off x="0" y="4836925"/>
            <a:ext cx="12188824" cy="2020182"/>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algn="ctr" defTabSz="932192"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3" name="Title 2">
            <a:extLst>
              <a:ext uri="{FF2B5EF4-FFF2-40B4-BE49-F238E27FC236}">
                <a16:creationId xmlns:a16="http://schemas.microsoft.com/office/drawing/2014/main" id="{E0391390-0684-4310-96D4-983176988D21}"/>
              </a:ext>
            </a:extLst>
          </p:cNvPr>
          <p:cNvSpPr>
            <a:spLocks noGrp="1"/>
          </p:cNvSpPr>
          <p:nvPr>
            <p:ph type="title"/>
          </p:nvPr>
        </p:nvSpPr>
        <p:spPr/>
        <p:txBody>
          <a:bodyPr>
            <a:normAutofit fontScale="90000"/>
          </a:bodyPr>
          <a:lstStyle/>
          <a:p>
            <a:r>
              <a:rPr lang="en-US" dirty="0">
                <a:cs typeface="Segoe UI Light" panose="020B0502040204020203" pitchFamily="34" charset="0"/>
              </a:rPr>
              <a:t>.NET Core 2 is Fast</a:t>
            </a:r>
          </a:p>
        </p:txBody>
      </p:sp>
      <p:sp>
        <p:nvSpPr>
          <p:cNvPr id="4" name="Rectangle 3">
            <a:extLst>
              <a:ext uri="{FF2B5EF4-FFF2-40B4-BE49-F238E27FC236}">
                <a16:creationId xmlns:a16="http://schemas.microsoft.com/office/drawing/2014/main" id="{DCC2DE77-0AB9-47B6-8DBF-7920B8615937}"/>
              </a:ext>
            </a:extLst>
          </p:cNvPr>
          <p:cNvSpPr/>
          <p:nvPr/>
        </p:nvSpPr>
        <p:spPr>
          <a:xfrm>
            <a:off x="1085003" y="5025467"/>
            <a:ext cx="10018817" cy="1643099"/>
          </a:xfrm>
          <a:prstGeom prst="rect">
            <a:avLst/>
          </a:prstGeom>
        </p:spPr>
        <p:txBody>
          <a:bodyPr wrap="square">
            <a:spAutoFit/>
          </a:bodyPr>
          <a:lstStyle/>
          <a:p>
            <a:pPr marL="60307" marR="0" lvl="0" indent="-60307" algn="l" defTabSz="914126" rtl="0" eaLnBrk="1" fontAlgn="auto" latinLnBrk="0" hangingPunct="1">
              <a:lnSpc>
                <a:spcPct val="90000"/>
              </a:lnSpc>
              <a:spcBef>
                <a:spcPts val="0"/>
              </a:spcBef>
              <a:spcAft>
                <a:spcPts val="0"/>
              </a:spcAft>
              <a:buClrTx/>
              <a:buSzTx/>
              <a:buFontTx/>
              <a:buNone/>
              <a:tabLst/>
              <a:defRPr/>
            </a:pPr>
            <a:r>
              <a:rPr kumimoji="0" lang="en-US" sz="2399" b="0" i="0" u="none" strike="noStrike" kern="1200" cap="none" spc="0" normalizeH="0" baseline="0" noProof="0" dirty="0">
                <a:ln>
                  <a:noFill/>
                </a:ln>
                <a:solidFill>
                  <a:srgbClr val="FFFFFF"/>
                </a:solidFill>
                <a:effectLst/>
                <a:uLnTx/>
                <a:uFillTx/>
                <a:latin typeface="Calibri"/>
                <a:ea typeface="+mn-ea"/>
                <a:cs typeface="+mn-cs"/>
              </a:rPr>
              <a:t>“Using the same-size server, we were able to go from 1,000 requests per second per node with Node.js to 20,000 requests per second with .NET Core.“ </a:t>
            </a:r>
            <a:r>
              <a:rPr kumimoji="0" lang="en-US" sz="1999"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999" b="0" i="0" u="none" strike="noStrike" kern="1200" cap="none" spc="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Raygun</a:t>
            </a:r>
            <a:endParaRPr kumimoji="0" lang="en-US" sz="1999"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60307" marR="0" lvl="0" indent="-60307" algn="l" defTabSz="914126" rtl="0" eaLnBrk="1" fontAlgn="auto" latinLnBrk="0" hangingPunct="1">
              <a:lnSpc>
                <a:spcPct val="90000"/>
              </a:lnSpc>
              <a:spcBef>
                <a:spcPts val="0"/>
              </a:spcBef>
              <a:spcAft>
                <a:spcPts val="0"/>
              </a:spcAft>
              <a:buClrTx/>
              <a:buSzTx/>
              <a:buFontTx/>
              <a:buNone/>
              <a:tabLst/>
              <a:defRPr/>
            </a:pPr>
            <a:endParaRPr kumimoji="0" lang="en-US" sz="1999"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60307" marR="0" lvl="0" indent="-60307" algn="l" defTabSz="914126" rtl="0" eaLnBrk="1" fontAlgn="auto" latinLnBrk="0" hangingPunct="1">
              <a:lnSpc>
                <a:spcPct val="90000"/>
              </a:lnSpc>
              <a:spcBef>
                <a:spcPts val="0"/>
              </a:spcBef>
              <a:spcAft>
                <a:spcPts val="0"/>
              </a:spcAft>
              <a:buClrTx/>
              <a:buSzTx/>
              <a:buFontTx/>
              <a:buNone/>
              <a:tabLst/>
              <a:defRPr/>
            </a:pPr>
            <a:r>
              <a:rPr kumimoji="0" lang="en-US" sz="1999" b="0" i="0" u="none" strike="noStrike" kern="1200" cap="none" spc="0" normalizeH="0" baseline="0" noProof="0" dirty="0">
                <a:ln>
                  <a:noFill/>
                </a:ln>
                <a:solidFill>
                  <a:srgbClr val="009E49">
                    <a:lumMod val="40000"/>
                    <a:lumOff val="60000"/>
                  </a:srgbClr>
                </a:solidFill>
                <a:effectLst/>
                <a:uLnTx/>
                <a:uFillTx/>
                <a:latin typeface="Segoe UI" panose="020B0502040204020203" pitchFamily="34" charset="0"/>
                <a:ea typeface="+mn-ea"/>
                <a:cs typeface="Segoe UI" panose="020B0502040204020203" pitchFamily="34" charset="0"/>
              </a:rPr>
              <a:t>https://www.microsoft.com/net/customers</a:t>
            </a:r>
            <a:r>
              <a:rPr kumimoji="0" lang="en-US" sz="1999" b="0" i="0" u="none" strike="noStrike" kern="1200" cap="none" spc="0" normalizeH="0" baseline="0" noProof="0" dirty="0">
                <a:ln>
                  <a:noFill/>
                </a:ln>
                <a:solidFill>
                  <a:srgbClr val="101128"/>
                </a:solidFill>
                <a:effectLst/>
                <a:uLnTx/>
                <a:uFillTx/>
                <a:latin typeface="Segoe UI" panose="020B0502040204020203" pitchFamily="34" charset="0"/>
                <a:ea typeface="+mn-ea"/>
                <a:cs typeface="Segoe UI" panose="020B0502040204020203" pitchFamily="34" charset="0"/>
              </a:rPr>
              <a:t>  </a:t>
            </a:r>
          </a:p>
        </p:txBody>
      </p:sp>
      <p:pic>
        <p:nvPicPr>
          <p:cNvPr id="8" name="Graphic 7">
            <a:extLst>
              <a:ext uri="{FF2B5EF4-FFF2-40B4-BE49-F238E27FC236}">
                <a16:creationId xmlns:a16="http://schemas.microsoft.com/office/drawing/2014/main" id="{1EC130E2-FB4D-4109-B2C5-4BFA510C4FF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470106" y="1091879"/>
            <a:ext cx="7106085" cy="3351927"/>
          </a:xfrm>
          <a:prstGeom prst="rect">
            <a:avLst/>
          </a:prstGeom>
        </p:spPr>
      </p:pic>
      <p:sp>
        <p:nvSpPr>
          <p:cNvPr id="6" name="Rectangle 5">
            <a:extLst>
              <a:ext uri="{FF2B5EF4-FFF2-40B4-BE49-F238E27FC236}">
                <a16:creationId xmlns:a16="http://schemas.microsoft.com/office/drawing/2014/main" id="{942E461A-95EE-49AD-B16C-AE7C4BE39B49}"/>
              </a:ext>
            </a:extLst>
          </p:cNvPr>
          <p:cNvSpPr/>
          <p:nvPr/>
        </p:nvSpPr>
        <p:spPr>
          <a:xfrm>
            <a:off x="-1" y="4345925"/>
            <a:ext cx="12188825" cy="276927"/>
          </a:xfrm>
          <a:prstGeom prst="rect">
            <a:avLst/>
          </a:prstGeom>
        </p:spPr>
        <p:txBody>
          <a:bodyPr wrap="square">
            <a:spAutoFit/>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999999"/>
                </a:solidFill>
                <a:effectLst/>
                <a:uLnTx/>
                <a:uFillTx/>
                <a:latin typeface="Segoe UI"/>
                <a:ea typeface="+mn-ea"/>
                <a:cs typeface="+mn-cs"/>
              </a:rPr>
              <a:t>Data sourced from official tests available at </a:t>
            </a:r>
            <a:r>
              <a:rPr kumimoji="0" lang="en-US" sz="1200" b="0" i="0" u="sng" strike="noStrike" kern="1200" cap="none" spc="0" normalizeH="0" baseline="0" noProof="0" dirty="0" err="1">
                <a:ln>
                  <a:noFill/>
                </a:ln>
                <a:solidFill>
                  <a:srgbClr val="512BD4"/>
                </a:solidFill>
                <a:effectLst/>
                <a:uLnTx/>
                <a:uFillTx/>
                <a:latin typeface="Segoe UI"/>
                <a:ea typeface="+mn-ea"/>
                <a:cs typeface="+mn-cs"/>
                <a:hlinkClick r:id="rId5"/>
              </a:rPr>
              <a:t>TechEmpower</a:t>
            </a:r>
            <a:r>
              <a:rPr kumimoji="0" lang="en-US" sz="1200" b="0" i="0" u="sng" strike="noStrike" kern="1200" cap="none" spc="0" normalizeH="0" baseline="0" noProof="0" dirty="0">
                <a:ln>
                  <a:noFill/>
                </a:ln>
                <a:solidFill>
                  <a:srgbClr val="512BD4"/>
                </a:solidFill>
                <a:effectLst/>
                <a:uLnTx/>
                <a:uFillTx/>
                <a:latin typeface="Segoe UI"/>
                <a:ea typeface="+mn-ea"/>
                <a:cs typeface="+mn-cs"/>
                <a:hlinkClick r:id="rId5"/>
              </a:rPr>
              <a:t> Round 14</a:t>
            </a:r>
            <a:r>
              <a:rPr kumimoji="0" lang="en-US" sz="1200" b="0" i="0" u="none" strike="noStrike" kern="1200" cap="none" spc="0" normalizeH="0" baseline="0" noProof="0" dirty="0">
                <a:ln>
                  <a:noFill/>
                </a:ln>
                <a:solidFill>
                  <a:srgbClr val="999999"/>
                </a:solidFill>
                <a:effectLst/>
                <a:uLnTx/>
                <a:uFillTx/>
                <a:latin typeface="Segoe UI"/>
                <a:ea typeface="+mn-ea"/>
                <a:cs typeface="+mn-cs"/>
              </a:rPr>
              <a:t>.</a:t>
            </a:r>
            <a:endParaRPr kumimoji="0" lang="en-US" sz="1200" b="0" i="0" u="none" strike="noStrike" kern="120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1390436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0391390-0684-4310-96D4-983176988D21}"/>
              </a:ext>
            </a:extLst>
          </p:cNvPr>
          <p:cNvSpPr>
            <a:spLocks noGrp="1"/>
          </p:cNvSpPr>
          <p:nvPr>
            <p:ph type="title"/>
          </p:nvPr>
        </p:nvSpPr>
        <p:spPr/>
        <p:txBody>
          <a:bodyPr>
            <a:normAutofit fontScale="90000"/>
          </a:bodyPr>
          <a:lstStyle/>
          <a:p>
            <a:r>
              <a:rPr lang="en-US" dirty="0">
                <a:cs typeface="Segoe UI Light" panose="020B0502040204020203" pitchFamily="34" charset="0"/>
              </a:rPr>
              <a:t>.NET Core 2.1 is Faster!</a:t>
            </a:r>
          </a:p>
        </p:txBody>
      </p:sp>
      <p:graphicFrame>
        <p:nvGraphicFramePr>
          <p:cNvPr id="9" name="Chart 8">
            <a:extLst>
              <a:ext uri="{FF2B5EF4-FFF2-40B4-BE49-F238E27FC236}">
                <a16:creationId xmlns:a16="http://schemas.microsoft.com/office/drawing/2014/main" id="{E8670049-9069-4E33-81D1-D4EAC870D98A}"/>
              </a:ext>
            </a:extLst>
          </p:cNvPr>
          <p:cNvGraphicFramePr>
            <a:graphicFrameLocks/>
          </p:cNvGraphicFramePr>
          <p:nvPr>
            <p:extLst/>
          </p:nvPr>
        </p:nvGraphicFramePr>
        <p:xfrm>
          <a:off x="1671960" y="1336050"/>
          <a:ext cx="8708594" cy="4871521"/>
        </p:xfrm>
        <a:graphic>
          <a:graphicData uri="http://schemas.openxmlformats.org/drawingml/2006/chart">
            <c:chart xmlns:c="http://schemas.openxmlformats.org/drawingml/2006/chart" xmlns:r="http://schemas.openxmlformats.org/officeDocument/2006/relationships" r:id="rId3"/>
          </a:graphicData>
        </a:graphic>
      </p:graphicFrame>
      <p:sp>
        <p:nvSpPr>
          <p:cNvPr id="5" name="TextBox 4">
            <a:extLst>
              <a:ext uri="{FF2B5EF4-FFF2-40B4-BE49-F238E27FC236}">
                <a16:creationId xmlns:a16="http://schemas.microsoft.com/office/drawing/2014/main" id="{21634DE8-2D71-4623-9871-0560AF25AE8C}"/>
              </a:ext>
            </a:extLst>
          </p:cNvPr>
          <p:cNvSpPr txBox="1"/>
          <p:nvPr/>
        </p:nvSpPr>
        <p:spPr>
          <a:xfrm rot="16200000">
            <a:off x="669927" y="3449465"/>
            <a:ext cx="1696369" cy="215388"/>
          </a:xfrm>
          <a:prstGeom prst="rect">
            <a:avLst/>
          </a:prstGeom>
          <a:noFill/>
        </p:spPr>
        <p:txBody>
          <a:bodyPr wrap="none" lIns="0" tIns="0" rIns="0" bIns="0" rtlCol="0">
            <a:spAutoFit/>
          </a:bodyPr>
          <a:lstStyle/>
          <a:p>
            <a:pPr marL="0" marR="0" lvl="0" indent="0" algn="l" defTabSz="914363"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REQUESTS / SECOND</a:t>
            </a:r>
          </a:p>
        </p:txBody>
      </p:sp>
      <p:sp>
        <p:nvSpPr>
          <p:cNvPr id="11" name="TextBox 10">
            <a:extLst>
              <a:ext uri="{FF2B5EF4-FFF2-40B4-BE49-F238E27FC236}">
                <a16:creationId xmlns:a16="http://schemas.microsoft.com/office/drawing/2014/main" id="{6388034B-B951-41DF-BA1B-273AF36252E3}"/>
              </a:ext>
            </a:extLst>
          </p:cNvPr>
          <p:cNvSpPr txBox="1"/>
          <p:nvPr/>
        </p:nvSpPr>
        <p:spPr>
          <a:xfrm>
            <a:off x="3185584" y="3429000"/>
            <a:ext cx="1313060" cy="430775"/>
          </a:xfrm>
          <a:prstGeom prst="rect">
            <a:avLst/>
          </a:prstGeom>
          <a:ln/>
        </p:spPr>
        <p:style>
          <a:lnRef idx="0">
            <a:schemeClr val="accent5"/>
          </a:lnRef>
          <a:fillRef idx="3">
            <a:schemeClr val="accent5"/>
          </a:fillRef>
          <a:effectRef idx="3">
            <a:schemeClr val="accent5"/>
          </a:effectRef>
          <a:fontRef idx="minor">
            <a:schemeClr val="lt1"/>
          </a:fontRef>
        </p:style>
        <p:txBody>
          <a:bodyPr wrap="square" lIns="0" tIns="0" rIns="0" bIns="0" rtlCol="0">
            <a:spAutoFit/>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2799"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+12%</a:t>
            </a:r>
          </a:p>
        </p:txBody>
      </p:sp>
      <p:sp>
        <p:nvSpPr>
          <p:cNvPr id="12" name="TextBox 10">
            <a:extLst>
              <a:ext uri="{FF2B5EF4-FFF2-40B4-BE49-F238E27FC236}">
                <a16:creationId xmlns:a16="http://schemas.microsoft.com/office/drawing/2014/main" id="{772DD963-E99A-4BA7-B3BA-9E950F79125A}"/>
              </a:ext>
            </a:extLst>
          </p:cNvPr>
          <p:cNvSpPr txBox="1"/>
          <p:nvPr/>
        </p:nvSpPr>
        <p:spPr>
          <a:xfrm>
            <a:off x="5723558" y="3429000"/>
            <a:ext cx="1313060" cy="430775"/>
          </a:xfrm>
          <a:prstGeom prst="rect">
            <a:avLst/>
          </a:prstGeom>
          <a:ln/>
        </p:spPr>
        <p:style>
          <a:lnRef idx="0">
            <a:schemeClr val="accent5"/>
          </a:lnRef>
          <a:fillRef idx="3">
            <a:schemeClr val="accent5"/>
          </a:fillRef>
          <a:effectRef idx="3">
            <a:schemeClr val="accent5"/>
          </a:effectRef>
          <a:fontRef idx="minor">
            <a:schemeClr val="lt1"/>
          </a:fontRef>
        </p:style>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2799"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+11%</a:t>
            </a:r>
          </a:p>
        </p:txBody>
      </p:sp>
      <p:sp>
        <p:nvSpPr>
          <p:cNvPr id="13" name="TextBox 10">
            <a:extLst>
              <a:ext uri="{FF2B5EF4-FFF2-40B4-BE49-F238E27FC236}">
                <a16:creationId xmlns:a16="http://schemas.microsoft.com/office/drawing/2014/main" id="{9A7D350C-6A86-4C25-AB24-267153EC0896}"/>
              </a:ext>
            </a:extLst>
          </p:cNvPr>
          <p:cNvSpPr txBox="1"/>
          <p:nvPr/>
        </p:nvSpPr>
        <p:spPr>
          <a:xfrm>
            <a:off x="8274135" y="3429000"/>
            <a:ext cx="1313060" cy="430775"/>
          </a:xfrm>
          <a:prstGeom prst="rect">
            <a:avLst/>
          </a:prstGeom>
          <a:ln/>
        </p:spPr>
        <p:style>
          <a:lnRef idx="0">
            <a:schemeClr val="accent5"/>
          </a:lnRef>
          <a:fillRef idx="3">
            <a:schemeClr val="accent5"/>
          </a:fillRef>
          <a:effectRef idx="3">
            <a:schemeClr val="accent5"/>
          </a:effectRef>
          <a:fontRef idx="minor">
            <a:schemeClr val="lt1"/>
          </a:fontRef>
        </p:style>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2799"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+123%</a:t>
            </a:r>
          </a:p>
        </p:txBody>
      </p:sp>
      <p:sp>
        <p:nvSpPr>
          <p:cNvPr id="15" name="Rectangle 14">
            <a:extLst>
              <a:ext uri="{FF2B5EF4-FFF2-40B4-BE49-F238E27FC236}">
                <a16:creationId xmlns:a16="http://schemas.microsoft.com/office/drawing/2014/main" id="{B4529062-0FE2-4B18-8BB6-2076A6B6AB43}"/>
              </a:ext>
            </a:extLst>
          </p:cNvPr>
          <p:cNvSpPr/>
          <p:nvPr/>
        </p:nvSpPr>
        <p:spPr bwMode="auto">
          <a:xfrm>
            <a:off x="7839385" y="1452125"/>
            <a:ext cx="2182561" cy="454795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algn="l" defTabSz="932192"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Arrow: Right 17">
            <a:extLst>
              <a:ext uri="{FF2B5EF4-FFF2-40B4-BE49-F238E27FC236}">
                <a16:creationId xmlns:a16="http://schemas.microsoft.com/office/drawing/2014/main" id="{8169403D-1175-4BFC-99B5-BF44FBB83AD5}"/>
              </a:ext>
            </a:extLst>
          </p:cNvPr>
          <p:cNvSpPr/>
          <p:nvPr/>
        </p:nvSpPr>
        <p:spPr bwMode="auto">
          <a:xfrm rot="10800000">
            <a:off x="9637328" y="3453707"/>
            <a:ext cx="1028740" cy="430775"/>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algn="l" defTabSz="932192"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2055764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50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grpId="1" nodeType="withEffect">
                                  <p:stCondLst>
                                    <p:cond delay="50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childTnLst>
                          </p:cTn>
                        </p:par>
                        <p:par>
                          <p:cTn id="14" fill="hold">
                            <p:stCondLst>
                              <p:cond delay="1000"/>
                            </p:stCondLst>
                            <p:childTnLst>
                              <p:par>
                                <p:cTn id="15" presetID="1" presetClass="emph" presetSubtype="2" fill="hold" grpId="0" nodeType="afterEffect">
                                  <p:stCondLst>
                                    <p:cond delay="0"/>
                                  </p:stCondLst>
                                  <p:childTnLst>
                                    <p:animClr clrSpc="rgb" dir="cw">
                                      <p:cBhvr>
                                        <p:cTn id="16" dur="2000" fill="hold"/>
                                        <p:tgtEl>
                                          <p:spTgt spid="13"/>
                                        </p:tgtEl>
                                        <p:attrNameLst>
                                          <p:attrName>fillcolor</p:attrName>
                                        </p:attrNameLst>
                                      </p:cBhvr>
                                      <p:to>
                                        <a:srgbClr val="FFC000"/>
                                      </p:to>
                                    </p:animClr>
                                    <p:set>
                                      <p:cBhvr>
                                        <p:cTn id="17" dur="2000" fill="hold"/>
                                        <p:tgtEl>
                                          <p:spTgt spid="13"/>
                                        </p:tgtEl>
                                        <p:attrNameLst>
                                          <p:attrName>fill.type</p:attrName>
                                        </p:attrNameLst>
                                      </p:cBhvr>
                                      <p:to>
                                        <p:strVal val="solid"/>
                                      </p:to>
                                    </p:set>
                                    <p:set>
                                      <p:cBhvr>
                                        <p:cTn id="18" dur="2000" fill="hold"/>
                                        <p:tgtEl>
                                          <p:spTgt spid="13"/>
                                        </p:tgtEl>
                                        <p:attrNameLst>
                                          <p:attrName>fill.on</p:attrName>
                                        </p:attrNameLst>
                                      </p:cBhvr>
                                      <p:to>
                                        <p:strVal val="true"/>
                                      </p:to>
                                    </p:set>
                                  </p:childTnLst>
                                </p:cTn>
                              </p:par>
                            </p:childTnLst>
                          </p:cTn>
                        </p:par>
                        <p:par>
                          <p:cTn id="19" fill="hold">
                            <p:stCondLst>
                              <p:cond delay="3000"/>
                            </p:stCondLst>
                            <p:childTnLst>
                              <p:par>
                                <p:cTn id="20" presetID="22" presetClass="entr" presetSubtype="2" fill="hold" grpId="0" nodeType="after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wipe(right)">
                                      <p:cBhvr>
                                        <p:cTn id="2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3" grpId="1" animBg="1"/>
      <p:bldP spid="18"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70AB03-774F-4470-9F4E-930625ABB681}"/>
              </a:ext>
            </a:extLst>
          </p:cNvPr>
          <p:cNvSpPr>
            <a:spLocks noGrp="1"/>
          </p:cNvSpPr>
          <p:nvPr>
            <p:ph type="title"/>
          </p:nvPr>
        </p:nvSpPr>
        <p:spPr/>
        <p:txBody>
          <a:bodyPr/>
          <a:lstStyle/>
          <a:p>
            <a:r>
              <a:rPr lang="en-US" dirty="0"/>
              <a:t>.NET Core 2.1 Major Features</a:t>
            </a:r>
          </a:p>
        </p:txBody>
      </p:sp>
      <p:sp>
        <p:nvSpPr>
          <p:cNvPr id="3" name="Text Placeholder 2">
            <a:extLst>
              <a:ext uri="{FF2B5EF4-FFF2-40B4-BE49-F238E27FC236}">
                <a16:creationId xmlns:a16="http://schemas.microsoft.com/office/drawing/2014/main" id="{7EA550C5-E8D9-4749-91EC-5DF6703C9209}"/>
              </a:ext>
            </a:extLst>
          </p:cNvPr>
          <p:cNvSpPr>
            <a:spLocks noGrp="1"/>
          </p:cNvSpPr>
          <p:nvPr>
            <p:ph type="body" sz="quarter" idx="4294967295"/>
          </p:nvPr>
        </p:nvSpPr>
        <p:spPr>
          <a:xfrm>
            <a:off x="222266" y="2285537"/>
            <a:ext cx="3725863" cy="3715849"/>
          </a:xfrm>
          <a:ln/>
        </p:spPr>
        <p:style>
          <a:lnRef idx="1">
            <a:schemeClr val="accent1"/>
          </a:lnRef>
          <a:fillRef idx="3">
            <a:schemeClr val="accent1"/>
          </a:fillRef>
          <a:effectRef idx="2">
            <a:schemeClr val="accent1"/>
          </a:effectRef>
          <a:fontRef idx="minor">
            <a:schemeClr val="lt1"/>
          </a:fontRef>
        </p:style>
        <p:txBody>
          <a:bodyPr/>
          <a:lstStyle/>
          <a:p>
            <a:pPr lvl="1"/>
            <a:endParaRPr lang="en-US" dirty="0"/>
          </a:p>
          <a:p>
            <a:pPr lvl="1"/>
            <a:endParaRPr lang="en-US" dirty="0"/>
          </a:p>
          <a:p>
            <a:pPr lvl="1">
              <a:buFont typeface="Arial" panose="020B0604020202020204" pitchFamily="34" charset="0"/>
              <a:buChar char="•"/>
            </a:pPr>
            <a:r>
              <a:rPr lang="en-US" dirty="0"/>
              <a:t>Global Tools</a:t>
            </a:r>
          </a:p>
          <a:p>
            <a:pPr lvl="1">
              <a:buFont typeface="Arial" panose="020B0604020202020204" pitchFamily="34" charset="0"/>
              <a:buChar char="•"/>
            </a:pPr>
            <a:r>
              <a:rPr lang="en-US" dirty="0"/>
              <a:t>Span&lt;T&gt;</a:t>
            </a:r>
          </a:p>
          <a:p>
            <a:pPr lvl="1">
              <a:buFont typeface="Arial" panose="020B0604020202020204" pitchFamily="34" charset="0"/>
              <a:buChar char="•"/>
            </a:pPr>
            <a:r>
              <a:rPr lang="en-US" dirty="0"/>
              <a:t>Sockets</a:t>
            </a:r>
          </a:p>
          <a:p>
            <a:pPr lvl="1">
              <a:buFont typeface="Arial" panose="020B0604020202020204" pitchFamily="34" charset="0"/>
              <a:buChar char="•"/>
            </a:pPr>
            <a:r>
              <a:rPr lang="en-US" dirty="0" err="1"/>
              <a:t>HttpClient</a:t>
            </a:r>
            <a:r>
              <a:rPr lang="en-US" dirty="0"/>
              <a:t> Performance</a:t>
            </a:r>
          </a:p>
          <a:p>
            <a:pPr lvl="1">
              <a:buFont typeface="Arial" panose="020B0604020202020204" pitchFamily="34" charset="0"/>
              <a:buChar char="•"/>
            </a:pPr>
            <a:r>
              <a:rPr lang="en-US" dirty="0"/>
              <a:t>Windows Compatibility Pack</a:t>
            </a:r>
          </a:p>
          <a:p>
            <a:pPr lvl="1"/>
            <a:endParaRPr lang="en-US" dirty="0"/>
          </a:p>
        </p:txBody>
      </p:sp>
      <p:sp>
        <p:nvSpPr>
          <p:cNvPr id="4" name="Text Placeholder 2">
            <a:extLst>
              <a:ext uri="{FF2B5EF4-FFF2-40B4-BE49-F238E27FC236}">
                <a16:creationId xmlns:a16="http://schemas.microsoft.com/office/drawing/2014/main" id="{5EE632B5-EC5D-4950-B1EA-B45AEE490FC2}"/>
              </a:ext>
            </a:extLst>
          </p:cNvPr>
          <p:cNvSpPr txBox="1">
            <a:spLocks/>
          </p:cNvSpPr>
          <p:nvPr/>
        </p:nvSpPr>
        <p:spPr>
          <a:xfrm>
            <a:off x="4143438" y="2266554"/>
            <a:ext cx="3726764" cy="2892347"/>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marR="0" lvl="1"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endParaRPr kumimoji="0" lang="en-US" sz="1999"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endParaRPr>
          </a:p>
          <a:p>
            <a:pPr marL="457200" marR="0" lvl="1"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endParaRPr kumimoji="0" lang="en-US" sz="1999"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endParaRPr>
          </a:p>
          <a:p>
            <a:pPr marL="457200" marR="0" lvl="1"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1999"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rPr>
              <a:t>Lazy Loading</a:t>
            </a:r>
          </a:p>
          <a:p>
            <a:pPr marL="457200" marR="0" lvl="1"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1999"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rPr>
              <a:t>Value conversions</a:t>
            </a:r>
          </a:p>
          <a:p>
            <a:pPr marL="457200" marR="0" lvl="1"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1999"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rPr>
              <a:t>Query types</a:t>
            </a:r>
          </a:p>
          <a:p>
            <a:pPr marL="457200" marR="0" lvl="1"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1999"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rPr>
              <a:t>Data seeding</a:t>
            </a:r>
          </a:p>
          <a:p>
            <a:pPr marL="457200" marR="0" lvl="1"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endParaRPr kumimoji="0" lang="en-US" sz="1999"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endParaRPr>
          </a:p>
          <a:p>
            <a:pPr marL="457200" marR="0" lvl="1"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endParaRPr kumimoji="0" lang="en-US" sz="1999"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endParaRPr>
          </a:p>
        </p:txBody>
      </p:sp>
      <p:sp>
        <p:nvSpPr>
          <p:cNvPr id="5" name="Text Placeholder 2">
            <a:extLst>
              <a:ext uri="{FF2B5EF4-FFF2-40B4-BE49-F238E27FC236}">
                <a16:creationId xmlns:a16="http://schemas.microsoft.com/office/drawing/2014/main" id="{47585CAE-F761-43FA-9D57-F581FC8CE541}"/>
              </a:ext>
            </a:extLst>
          </p:cNvPr>
          <p:cNvSpPr txBox="1">
            <a:spLocks/>
          </p:cNvSpPr>
          <p:nvPr/>
        </p:nvSpPr>
        <p:spPr>
          <a:xfrm>
            <a:off x="8026385" y="2285537"/>
            <a:ext cx="3709556" cy="2892347"/>
          </a:xfrm>
          <a:prstGeom prst="rect">
            <a:avLst/>
          </a:prstGeom>
          <a:ln/>
        </p:spPr>
        <p:style>
          <a:lnRef idx="1">
            <a:schemeClr val="accent3"/>
          </a:lnRef>
          <a:fillRef idx="3">
            <a:schemeClr val="accent3"/>
          </a:fillRef>
          <a:effectRef idx="2">
            <a:schemeClr val="accent3"/>
          </a:effectRef>
          <a:fontRef idx="minor">
            <a:schemeClr val="lt1"/>
          </a:fontRef>
        </p:style>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marR="0" lvl="1"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endParaRPr kumimoji="0" lang="en-US" sz="1999"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endParaRPr>
          </a:p>
          <a:p>
            <a:pPr marL="457200" marR="0" lvl="1"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endParaRPr kumimoji="0" lang="en-US" sz="1999"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endParaRPr>
          </a:p>
          <a:p>
            <a:pPr marL="457200" marR="0" lvl="1"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1999"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rPr>
              <a:t>HTTPS</a:t>
            </a:r>
          </a:p>
          <a:p>
            <a:pPr marL="457200" marR="0" lvl="1"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1999"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rPr>
              <a:t>Razor UI as a library</a:t>
            </a:r>
          </a:p>
          <a:p>
            <a:pPr marL="457200" marR="0" lvl="1"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1999" b="0" i="0" u="none" strike="noStrike" kern="1200" cap="none" spc="0" normalizeH="0" baseline="0" noProof="0" dirty="0" err="1">
                <a:ln>
                  <a:noFill/>
                </a:ln>
                <a:gradFill>
                  <a:gsLst>
                    <a:gs pos="1250">
                      <a:srgbClr val="FFFFFF"/>
                    </a:gs>
                    <a:gs pos="100000">
                      <a:srgbClr val="FFFFFF"/>
                    </a:gs>
                  </a:gsLst>
                  <a:lin ang="5400000" scaled="0"/>
                </a:gradFill>
                <a:effectLst/>
                <a:uLnTx/>
                <a:uFillTx/>
                <a:latin typeface="Segoe UI"/>
                <a:ea typeface="+mn-ea"/>
                <a:cs typeface="+mn-cs"/>
              </a:rPr>
              <a:t>HttpClientFactory</a:t>
            </a:r>
            <a:endParaRPr kumimoji="0" lang="en-US" sz="1999"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endParaRPr>
          </a:p>
          <a:p>
            <a:pPr marL="457200" marR="0" lvl="1"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1999"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rPr>
              <a:t>ASP.NET Core </a:t>
            </a:r>
            <a:r>
              <a:rPr kumimoji="0" lang="en-US" sz="1999" b="0" i="0" u="none" strike="noStrike" kern="1200" cap="none" spc="0" normalizeH="0" baseline="0" noProof="0" dirty="0" err="1">
                <a:ln>
                  <a:noFill/>
                </a:ln>
                <a:gradFill>
                  <a:gsLst>
                    <a:gs pos="1250">
                      <a:srgbClr val="FFFFFF"/>
                    </a:gs>
                    <a:gs pos="100000">
                      <a:srgbClr val="FFFFFF"/>
                    </a:gs>
                  </a:gsLst>
                  <a:lin ang="5400000" scaled="0"/>
                </a:gradFill>
                <a:effectLst/>
                <a:uLnTx/>
                <a:uFillTx/>
                <a:latin typeface="Segoe UI"/>
                <a:ea typeface="+mn-ea"/>
                <a:cs typeface="+mn-cs"/>
              </a:rPr>
              <a:t>SignalR</a:t>
            </a:r>
          </a:p>
          <a:p>
            <a:pPr marL="457200" marR="0" lvl="1"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endParaRPr kumimoji="0" lang="en-US" sz="1999"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endParaRPr>
          </a:p>
          <a:p>
            <a:pPr marL="457200" marR="0" lvl="1"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endParaRPr kumimoji="0" lang="en-US" sz="1999"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endParaRPr>
          </a:p>
        </p:txBody>
      </p:sp>
      <p:sp>
        <p:nvSpPr>
          <p:cNvPr id="8" name="Rectangle 7">
            <a:extLst>
              <a:ext uri="{FF2B5EF4-FFF2-40B4-BE49-F238E27FC236}">
                <a16:creationId xmlns:a16="http://schemas.microsoft.com/office/drawing/2014/main" id="{49BFD902-68A5-448B-BD1C-C4449C8D6F6F}"/>
              </a:ext>
            </a:extLst>
          </p:cNvPr>
          <p:cNvSpPr/>
          <p:nvPr/>
        </p:nvSpPr>
        <p:spPr bwMode="auto">
          <a:xfrm>
            <a:off x="4143438" y="2272474"/>
            <a:ext cx="3726764" cy="55385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algn="l" defTabSz="932192" rtl="0" eaLnBrk="1" fontAlgn="base" latinLnBrk="0" hangingPunct="1">
              <a:lnSpc>
                <a:spcPct val="100000"/>
              </a:lnSpc>
              <a:spcBef>
                <a:spcPct val="0"/>
              </a:spcBef>
              <a:spcAft>
                <a:spcPct val="0"/>
              </a:spcAft>
              <a:buClrTx/>
              <a:buSzTx/>
              <a:buFontTx/>
              <a:buNone/>
              <a:tabLst/>
              <a:defRPr/>
            </a:pPr>
            <a:r>
              <a:rPr kumimoji="0" lang="en-US" sz="23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EF Core</a:t>
            </a:r>
          </a:p>
        </p:txBody>
      </p:sp>
      <p:sp>
        <p:nvSpPr>
          <p:cNvPr id="9" name="Rectangle 8">
            <a:extLst>
              <a:ext uri="{FF2B5EF4-FFF2-40B4-BE49-F238E27FC236}">
                <a16:creationId xmlns:a16="http://schemas.microsoft.com/office/drawing/2014/main" id="{EAAC8920-E924-47AF-AE4F-6B9E14C8FC4B}"/>
              </a:ext>
            </a:extLst>
          </p:cNvPr>
          <p:cNvSpPr/>
          <p:nvPr/>
        </p:nvSpPr>
        <p:spPr bwMode="auto">
          <a:xfrm>
            <a:off x="8030191" y="2271374"/>
            <a:ext cx="3705750" cy="553854"/>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algn="l" defTabSz="932192" rtl="0" eaLnBrk="1" fontAlgn="base" latinLnBrk="0" hangingPunct="1">
              <a:lnSpc>
                <a:spcPct val="100000"/>
              </a:lnSpc>
              <a:spcBef>
                <a:spcPct val="0"/>
              </a:spcBef>
              <a:spcAft>
                <a:spcPct val="0"/>
              </a:spcAft>
              <a:buClrTx/>
              <a:buSzTx/>
              <a:buFontTx/>
              <a:buNone/>
              <a:tabLst/>
              <a:defRPr/>
            </a:pPr>
            <a:r>
              <a:rPr kumimoji="0" lang="en-US" sz="23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ASP.NET</a:t>
            </a:r>
            <a:r>
              <a:rPr kumimoji="0" lang="en-US" sz="23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 </a:t>
            </a:r>
            <a:r>
              <a:rPr kumimoji="0" lang="en-US" sz="23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Core</a:t>
            </a:r>
          </a:p>
        </p:txBody>
      </p:sp>
      <p:sp>
        <p:nvSpPr>
          <p:cNvPr id="11" name="Rectangle 10">
            <a:extLst>
              <a:ext uri="{FF2B5EF4-FFF2-40B4-BE49-F238E27FC236}">
                <a16:creationId xmlns:a16="http://schemas.microsoft.com/office/drawing/2014/main" id="{5C3FD744-BD48-40DC-8805-417D4667E553}"/>
              </a:ext>
            </a:extLst>
          </p:cNvPr>
          <p:cNvSpPr/>
          <p:nvPr/>
        </p:nvSpPr>
        <p:spPr bwMode="auto">
          <a:xfrm>
            <a:off x="222266" y="2271374"/>
            <a:ext cx="3726764" cy="55385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algn="l" defTabSz="932192" rtl="0" eaLnBrk="1" fontAlgn="base" latinLnBrk="0" hangingPunct="1">
              <a:lnSpc>
                <a:spcPct val="100000"/>
              </a:lnSpc>
              <a:spcBef>
                <a:spcPct val="0"/>
              </a:spcBef>
              <a:spcAft>
                <a:spcPct val="0"/>
              </a:spcAft>
              <a:buClrTx/>
              <a:buSzTx/>
              <a:buFontTx/>
              <a:buNone/>
              <a:tabLst/>
              <a:defRPr/>
            </a:pPr>
            <a:r>
              <a:rPr kumimoji="0" lang="en-US" sz="23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.NET Core</a:t>
            </a:r>
          </a:p>
        </p:txBody>
      </p:sp>
    </p:spTree>
    <p:extLst>
      <p:ext uri="{BB962C8B-B14F-4D97-AF65-F5344CB8AC3E}">
        <p14:creationId xmlns:p14="http://schemas.microsoft.com/office/powerpoint/2010/main" val="2453138081"/>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Tooling - Visual Studio 2017</a:t>
            </a:r>
          </a:p>
        </p:txBody>
      </p:sp>
      <p:sp>
        <p:nvSpPr>
          <p:cNvPr id="3" name="Content Placeholder 2"/>
          <p:cNvSpPr>
            <a:spLocks noGrp="1"/>
          </p:cNvSpPr>
          <p:nvPr>
            <p:ph type="body" sz="quarter" idx="10"/>
          </p:nvPr>
        </p:nvSpPr>
        <p:spPr>
          <a:xfrm>
            <a:off x="269170" y="1457401"/>
            <a:ext cx="11652043" cy="4805249"/>
          </a:xfrm>
        </p:spPr>
        <p:txBody>
          <a:bodyPr/>
          <a:lstStyle/>
          <a:p>
            <a:pPr>
              <a:spcBef>
                <a:spcPts val="1764"/>
              </a:spcBef>
              <a:buFont typeface="Arial" panose="020B0604020202020204" pitchFamily="34" charset="0"/>
              <a:buChar char="•"/>
            </a:pPr>
            <a:r>
              <a:rPr lang="en-US" sz="2744" dirty="0">
                <a:solidFill>
                  <a:schemeClr val="tx1"/>
                </a:solidFill>
              </a:rPr>
              <a:t>Improved performance, new install experience</a:t>
            </a:r>
          </a:p>
          <a:p>
            <a:pPr>
              <a:spcBef>
                <a:spcPts val="1764"/>
              </a:spcBef>
              <a:buFont typeface="Arial" panose="020B0604020202020204" pitchFamily="34" charset="0"/>
              <a:buChar char="•"/>
            </a:pPr>
            <a:r>
              <a:rPr lang="en-US" sz="2744" dirty="0">
                <a:solidFill>
                  <a:schemeClr val="tx1"/>
                </a:solidFill>
              </a:rPr>
              <a:t>Faster navigation</a:t>
            </a:r>
          </a:p>
          <a:p>
            <a:pPr>
              <a:spcBef>
                <a:spcPts val="1764"/>
              </a:spcBef>
              <a:buFont typeface="Arial" panose="020B0604020202020204" pitchFamily="34" charset="0"/>
              <a:buChar char="•"/>
            </a:pPr>
            <a:r>
              <a:rPr lang="en-US" sz="2744" dirty="0">
                <a:solidFill>
                  <a:schemeClr val="tx1"/>
                </a:solidFill>
              </a:rPr>
              <a:t>Code style configuration and enforcement</a:t>
            </a:r>
          </a:p>
          <a:p>
            <a:pPr>
              <a:spcBef>
                <a:spcPts val="1764"/>
              </a:spcBef>
              <a:buFont typeface="Arial" panose="020B0604020202020204" pitchFamily="34" charset="0"/>
              <a:buChar char="•"/>
            </a:pPr>
            <a:r>
              <a:rPr lang="en-US" sz="2744" dirty="0">
                <a:solidFill>
                  <a:schemeClr val="tx1"/>
                </a:solidFill>
              </a:rPr>
              <a:t>Live Unit Testing</a:t>
            </a:r>
          </a:p>
          <a:p>
            <a:pPr>
              <a:spcBef>
                <a:spcPts val="1764"/>
              </a:spcBef>
              <a:buFont typeface="Arial" panose="020B0604020202020204" pitchFamily="34" charset="0"/>
              <a:buChar char="•"/>
            </a:pPr>
            <a:r>
              <a:rPr lang="en-US" sz="2744" dirty="0">
                <a:solidFill>
                  <a:schemeClr val="tx1"/>
                </a:solidFill>
              </a:rPr>
              <a:t>IntelliSense improvements</a:t>
            </a:r>
          </a:p>
          <a:p>
            <a:pPr>
              <a:spcBef>
                <a:spcPts val="1764"/>
              </a:spcBef>
              <a:buFont typeface="Arial" panose="020B0604020202020204" pitchFamily="34" charset="0"/>
              <a:buChar char="•"/>
            </a:pPr>
            <a:r>
              <a:rPr lang="en-US" sz="2744" dirty="0">
                <a:solidFill>
                  <a:schemeClr val="tx1"/>
                </a:solidFill>
              </a:rPr>
              <a:t>New exception helper</a:t>
            </a:r>
          </a:p>
          <a:p>
            <a:pPr>
              <a:spcBef>
                <a:spcPts val="1764"/>
              </a:spcBef>
              <a:buFont typeface="Arial" panose="020B0604020202020204" pitchFamily="34" charset="0"/>
              <a:buChar char="•"/>
            </a:pPr>
            <a:r>
              <a:rPr lang="en-US" sz="2744" dirty="0">
                <a:solidFill>
                  <a:schemeClr val="tx1"/>
                </a:solidFill>
              </a:rPr>
              <a:t>More </a:t>
            </a:r>
            <a:r>
              <a:rPr lang="en-US" sz="2744" dirty="0" err="1">
                <a:solidFill>
                  <a:schemeClr val="tx1"/>
                </a:solidFill>
              </a:rPr>
              <a:t>refactorings</a:t>
            </a:r>
            <a:r>
              <a:rPr lang="en-US" sz="2744" dirty="0">
                <a:solidFill>
                  <a:schemeClr val="tx1"/>
                </a:solidFill>
              </a:rPr>
              <a:t> and quick fixes</a:t>
            </a:r>
          </a:p>
          <a:p>
            <a:pPr>
              <a:spcBef>
                <a:spcPts val="1764"/>
              </a:spcBef>
              <a:buFont typeface="Arial" panose="020B0604020202020204" pitchFamily="34" charset="0"/>
              <a:buChar char="•"/>
            </a:pPr>
            <a:r>
              <a:rPr lang="en-US" sz="2744" dirty="0">
                <a:solidFill>
                  <a:schemeClr val="tx1"/>
                </a:solidFill>
              </a:rPr>
              <a:t>C# 7.0</a:t>
            </a:r>
          </a:p>
        </p:txBody>
      </p:sp>
    </p:spTree>
    <p:extLst>
      <p:ext uri="{BB962C8B-B14F-4D97-AF65-F5344CB8AC3E}">
        <p14:creationId xmlns:p14="http://schemas.microsoft.com/office/powerpoint/2010/main" val="1672307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Visual Studio 2017 Update 3</a:t>
            </a:r>
          </a:p>
        </p:txBody>
      </p:sp>
      <p:sp>
        <p:nvSpPr>
          <p:cNvPr id="3" name="Content Placeholder 2"/>
          <p:cNvSpPr>
            <a:spLocks noGrp="1"/>
          </p:cNvSpPr>
          <p:nvPr>
            <p:ph type="body" sz="quarter" idx="10"/>
          </p:nvPr>
        </p:nvSpPr>
        <p:spPr>
          <a:xfrm>
            <a:off x="269170" y="1457401"/>
            <a:ext cx="11652043" cy="3592625"/>
          </a:xfrm>
        </p:spPr>
        <p:txBody>
          <a:bodyPr/>
          <a:lstStyle/>
          <a:p>
            <a:pPr>
              <a:spcBef>
                <a:spcPts val="1764"/>
              </a:spcBef>
              <a:buFont typeface="Arial" panose="020B0604020202020204" pitchFamily="34" charset="0"/>
              <a:buChar char="•"/>
            </a:pPr>
            <a:r>
              <a:rPr lang="en-US" sz="2744" dirty="0">
                <a:solidFill>
                  <a:schemeClr val="tx1"/>
                </a:solidFill>
              </a:rPr>
              <a:t>Additional polish to navigation and IntelliSense</a:t>
            </a:r>
          </a:p>
          <a:p>
            <a:pPr>
              <a:spcBef>
                <a:spcPts val="1764"/>
              </a:spcBef>
              <a:buFont typeface="Arial" panose="020B0604020202020204" pitchFamily="34" charset="0"/>
              <a:buChar char="•"/>
            </a:pPr>
            <a:r>
              <a:rPr lang="en-US" sz="2744" dirty="0">
                <a:solidFill>
                  <a:schemeClr val="tx1"/>
                </a:solidFill>
              </a:rPr>
              <a:t>.NET Core support for Live Unit Testing</a:t>
            </a:r>
          </a:p>
          <a:p>
            <a:pPr>
              <a:spcBef>
                <a:spcPts val="1764"/>
              </a:spcBef>
              <a:buFont typeface="Arial" panose="020B0604020202020204" pitchFamily="34" charset="0"/>
              <a:buChar char="•"/>
            </a:pPr>
            <a:r>
              <a:rPr lang="en-US" sz="2744" dirty="0">
                <a:solidFill>
                  <a:schemeClr val="tx1"/>
                </a:solidFill>
              </a:rPr>
              <a:t>Code style enforcement on builds</a:t>
            </a:r>
          </a:p>
          <a:p>
            <a:pPr>
              <a:spcBef>
                <a:spcPts val="1764"/>
              </a:spcBef>
              <a:buFont typeface="Arial" panose="020B0604020202020204" pitchFamily="34" charset="0"/>
              <a:buChar char="•"/>
            </a:pPr>
            <a:r>
              <a:rPr lang="en-US" sz="2744" dirty="0">
                <a:solidFill>
                  <a:schemeClr val="tx1"/>
                </a:solidFill>
              </a:rPr>
              <a:t>More live diagnostics on API design, security, etc.</a:t>
            </a:r>
          </a:p>
          <a:p>
            <a:pPr>
              <a:spcBef>
                <a:spcPts val="1764"/>
              </a:spcBef>
              <a:buFont typeface="Arial" panose="020B0604020202020204" pitchFamily="34" charset="0"/>
              <a:buChar char="•"/>
            </a:pPr>
            <a:r>
              <a:rPr lang="en-US" sz="2744" dirty="0">
                <a:solidFill>
                  <a:schemeClr val="tx1"/>
                </a:solidFill>
              </a:rPr>
              <a:t>Even more </a:t>
            </a:r>
            <a:r>
              <a:rPr lang="en-US" sz="2744" dirty="0" err="1">
                <a:solidFill>
                  <a:schemeClr val="tx1"/>
                </a:solidFill>
              </a:rPr>
              <a:t>refactorings</a:t>
            </a:r>
            <a:r>
              <a:rPr lang="en-US" sz="2744" dirty="0">
                <a:solidFill>
                  <a:schemeClr val="tx1"/>
                </a:solidFill>
              </a:rPr>
              <a:t> and quick fixes</a:t>
            </a:r>
          </a:p>
          <a:p>
            <a:pPr>
              <a:spcBef>
                <a:spcPts val="1764"/>
              </a:spcBef>
              <a:buFont typeface="Arial" panose="020B0604020202020204" pitchFamily="34" charset="0"/>
              <a:buChar char="•"/>
            </a:pPr>
            <a:r>
              <a:rPr lang="en-US" sz="2744" dirty="0">
                <a:solidFill>
                  <a:schemeClr val="tx1"/>
                </a:solidFill>
              </a:rPr>
              <a:t>C# 7.1</a:t>
            </a:r>
          </a:p>
        </p:txBody>
      </p:sp>
    </p:spTree>
    <p:extLst>
      <p:ext uri="{BB962C8B-B14F-4D97-AF65-F5344CB8AC3E}">
        <p14:creationId xmlns:p14="http://schemas.microsoft.com/office/powerpoint/2010/main" val="1635859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Tooling - Visual Studio for Mac</a:t>
            </a:r>
          </a:p>
        </p:txBody>
      </p:sp>
      <p:sp>
        <p:nvSpPr>
          <p:cNvPr id="3" name="Content Placeholder 2"/>
          <p:cNvSpPr>
            <a:spLocks noGrp="1"/>
          </p:cNvSpPr>
          <p:nvPr>
            <p:ph type="body" sz="quarter" idx="10"/>
          </p:nvPr>
        </p:nvSpPr>
        <p:spPr>
          <a:xfrm>
            <a:off x="269170" y="1457401"/>
            <a:ext cx="11652043" cy="4110454"/>
          </a:xfrm>
        </p:spPr>
        <p:txBody>
          <a:bodyPr/>
          <a:lstStyle/>
          <a:p>
            <a:pPr>
              <a:spcBef>
                <a:spcPts val="2940"/>
              </a:spcBef>
              <a:buFont typeface="Arial" panose="020B0604020202020204" pitchFamily="34" charset="0"/>
              <a:buChar char="•"/>
            </a:pPr>
            <a:r>
              <a:rPr lang="en-US" dirty="0">
                <a:solidFill>
                  <a:schemeClr val="tx1"/>
                </a:solidFill>
              </a:rPr>
              <a:t>Provide the SAME experience across Windows and Mac</a:t>
            </a:r>
          </a:p>
          <a:p>
            <a:pPr>
              <a:spcBef>
                <a:spcPts val="2352"/>
              </a:spcBef>
              <a:buFont typeface="Arial" panose="020B0604020202020204" pitchFamily="34" charset="0"/>
              <a:buChar char="•"/>
            </a:pPr>
            <a:r>
              <a:rPr lang="en-US" dirty="0">
                <a:solidFill>
                  <a:schemeClr val="tx1"/>
                </a:solidFill>
              </a:rPr>
              <a:t>Sharing components with Visual Studio</a:t>
            </a:r>
          </a:p>
          <a:p>
            <a:pPr marL="106425" lvl="1" indent="-342900">
              <a:spcBef>
                <a:spcPts val="784"/>
              </a:spcBef>
              <a:buFont typeface="Arial" panose="020B0604020202020204" pitchFamily="34" charset="0"/>
              <a:buChar char="•"/>
            </a:pPr>
            <a:r>
              <a:rPr lang="en-US" sz="1960" dirty="0">
                <a:solidFill>
                  <a:schemeClr val="tx1"/>
                </a:solidFill>
              </a:rPr>
              <a:t>.NET Core Project Templates</a:t>
            </a:r>
          </a:p>
          <a:p>
            <a:pPr marL="106425" lvl="1" indent="-342900">
              <a:spcBef>
                <a:spcPts val="784"/>
              </a:spcBef>
              <a:buFont typeface="Arial" panose="020B0604020202020204" pitchFamily="34" charset="0"/>
              <a:buChar char="•"/>
            </a:pPr>
            <a:r>
              <a:rPr lang="en-US" sz="1960" dirty="0">
                <a:solidFill>
                  <a:schemeClr val="tx1"/>
                </a:solidFill>
              </a:rPr>
              <a:t>HTML, CSS, JSON editors</a:t>
            </a:r>
          </a:p>
          <a:p>
            <a:pPr marL="106425" lvl="1" indent="-342900">
              <a:spcBef>
                <a:spcPts val="784"/>
              </a:spcBef>
              <a:buFont typeface="Arial" panose="020B0604020202020204" pitchFamily="34" charset="0"/>
              <a:buChar char="•"/>
            </a:pPr>
            <a:r>
              <a:rPr lang="en-US" sz="1960" dirty="0">
                <a:solidFill>
                  <a:schemeClr val="tx1"/>
                </a:solidFill>
              </a:rPr>
              <a:t>Backend debugger</a:t>
            </a:r>
          </a:p>
          <a:p>
            <a:pPr marL="106425" lvl="1" indent="-342900">
              <a:spcBef>
                <a:spcPts val="784"/>
              </a:spcBef>
              <a:buFont typeface="Arial" panose="020B0604020202020204" pitchFamily="34" charset="0"/>
              <a:buChar char="•"/>
            </a:pPr>
            <a:r>
              <a:rPr lang="en-US" sz="1960" dirty="0">
                <a:solidFill>
                  <a:schemeClr val="tx1"/>
                </a:solidFill>
              </a:rPr>
              <a:t>Azure Publish infrastructure </a:t>
            </a:r>
          </a:p>
          <a:p>
            <a:pPr>
              <a:spcBef>
                <a:spcPts val="2352"/>
              </a:spcBef>
              <a:buFont typeface="Arial" panose="020B0604020202020204" pitchFamily="34" charset="0"/>
              <a:buChar char="•"/>
            </a:pPr>
            <a:r>
              <a:rPr lang="en-US" dirty="0">
                <a:solidFill>
                  <a:schemeClr val="tx1"/>
                </a:solidFill>
              </a:rPr>
              <a:t>Future</a:t>
            </a:r>
          </a:p>
          <a:p>
            <a:pPr marL="106425" lvl="1" indent="-342900">
              <a:spcBef>
                <a:spcPts val="784"/>
              </a:spcBef>
              <a:buFont typeface="Arial" panose="020B0604020202020204" pitchFamily="34" charset="0"/>
              <a:buChar char="•"/>
            </a:pPr>
            <a:r>
              <a:rPr lang="en-US" sz="1960" dirty="0" err="1">
                <a:solidFill>
                  <a:schemeClr val="tx1"/>
                </a:solidFill>
              </a:rPr>
              <a:t>Javascript</a:t>
            </a:r>
            <a:r>
              <a:rPr lang="en-US" sz="1960" dirty="0">
                <a:solidFill>
                  <a:schemeClr val="tx1"/>
                </a:solidFill>
              </a:rPr>
              <a:t>, Razor editors</a:t>
            </a:r>
          </a:p>
        </p:txBody>
      </p:sp>
    </p:spTree>
    <p:extLst>
      <p:ext uri="{BB962C8B-B14F-4D97-AF65-F5344CB8AC3E}">
        <p14:creationId xmlns:p14="http://schemas.microsoft.com/office/powerpoint/2010/main" val="3795480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.NET Core and Visual Studio for Mac</a:t>
            </a:r>
          </a:p>
        </p:txBody>
      </p:sp>
      <p:sp>
        <p:nvSpPr>
          <p:cNvPr id="3" name="Content Placeholder 2"/>
          <p:cNvSpPr>
            <a:spLocks noGrp="1"/>
          </p:cNvSpPr>
          <p:nvPr>
            <p:ph type="body" sz="quarter" idx="10"/>
          </p:nvPr>
        </p:nvSpPr>
        <p:spPr>
          <a:xfrm>
            <a:off x="269170" y="1457401"/>
            <a:ext cx="11652043" cy="3173334"/>
          </a:xfrm>
        </p:spPr>
        <p:txBody>
          <a:bodyPr/>
          <a:lstStyle/>
          <a:p>
            <a:pPr>
              <a:spcBef>
                <a:spcPts val="2940"/>
              </a:spcBef>
              <a:buFont typeface="Arial" panose="020B0604020202020204" pitchFamily="34" charset="0"/>
              <a:buChar char="•"/>
            </a:pPr>
            <a:r>
              <a:rPr lang="en-US" dirty="0">
                <a:solidFill>
                  <a:schemeClr val="tx1"/>
                </a:solidFill>
              </a:rPr>
              <a:t>Full .NET Core Tooling including round tripping </a:t>
            </a:r>
            <a:br>
              <a:rPr lang="en-US" dirty="0">
                <a:solidFill>
                  <a:schemeClr val="tx1"/>
                </a:solidFill>
              </a:rPr>
            </a:br>
            <a:r>
              <a:rPr lang="en-US" dirty="0">
                <a:solidFill>
                  <a:schemeClr val="tx1"/>
                </a:solidFill>
              </a:rPr>
              <a:t>between Windows and Mac</a:t>
            </a:r>
          </a:p>
          <a:p>
            <a:pPr marL="106425" lvl="1" indent="-342900">
              <a:spcBef>
                <a:spcPts val="1176"/>
              </a:spcBef>
              <a:buFont typeface="Arial" panose="020B0604020202020204" pitchFamily="34" charset="0"/>
              <a:buChar char="•"/>
            </a:pPr>
            <a:r>
              <a:rPr lang="en-US" dirty="0">
                <a:solidFill>
                  <a:schemeClr val="tx1"/>
                </a:solidFill>
              </a:rPr>
              <a:t>Docker Containers with debugging</a:t>
            </a:r>
          </a:p>
          <a:p>
            <a:pPr marL="106425" lvl="1" indent="-342900">
              <a:spcBef>
                <a:spcPts val="1176"/>
              </a:spcBef>
              <a:buFont typeface="Arial" panose="020B0604020202020204" pitchFamily="34" charset="0"/>
              <a:buChar char="•"/>
            </a:pPr>
            <a:r>
              <a:rPr lang="en-US" dirty="0">
                <a:solidFill>
                  <a:schemeClr val="tx1"/>
                </a:solidFill>
              </a:rPr>
              <a:t>Publish to App Service</a:t>
            </a:r>
          </a:p>
          <a:p>
            <a:pPr marL="106425" lvl="1" indent="-342900">
              <a:spcBef>
                <a:spcPts val="1176"/>
              </a:spcBef>
              <a:buFont typeface="Arial" panose="020B0604020202020204" pitchFamily="34" charset="0"/>
              <a:buChar char="•"/>
            </a:pPr>
            <a:r>
              <a:rPr lang="en-US" dirty="0">
                <a:solidFill>
                  <a:schemeClr val="tx1"/>
                </a:solidFill>
              </a:rPr>
              <a:t>Publish to App Service Containers</a:t>
            </a:r>
          </a:p>
          <a:p>
            <a:pPr marL="106425" lvl="1" indent="-342900">
              <a:spcBef>
                <a:spcPts val="1176"/>
              </a:spcBef>
              <a:buFont typeface="Arial" panose="020B0604020202020204" pitchFamily="34" charset="0"/>
              <a:buChar char="•"/>
            </a:pPr>
            <a:r>
              <a:rPr lang="en-US" dirty="0">
                <a:solidFill>
                  <a:schemeClr val="tx1"/>
                </a:solidFill>
              </a:rPr>
              <a:t>Azure Functions</a:t>
            </a:r>
          </a:p>
        </p:txBody>
      </p:sp>
    </p:spTree>
    <p:extLst>
      <p:ext uri="{BB962C8B-B14F-4D97-AF65-F5344CB8AC3E}">
        <p14:creationId xmlns:p14="http://schemas.microsoft.com/office/powerpoint/2010/main" val="1023156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solidFill>
                  <a:schemeClr val="bg1"/>
                </a:solidFill>
              </a:rPr>
              <a:t>Languages</a:t>
            </a:r>
          </a:p>
        </p:txBody>
      </p:sp>
      <p:sp>
        <p:nvSpPr>
          <p:cNvPr id="5" name="Rectangle 4"/>
          <p:cNvSpPr/>
          <p:nvPr/>
        </p:nvSpPr>
        <p:spPr bwMode="auto">
          <a:xfrm>
            <a:off x="2721257" y="1523486"/>
            <a:ext cx="8822166" cy="1503795"/>
          </a:xfrm>
          <a:prstGeom prst="rect">
            <a:avLst/>
          </a:prstGeom>
          <a:solidFill>
            <a:srgbClr val="D2D2D2"/>
          </a:solidFill>
          <a:ln w="15875" cap="flat" cmpd="sng" algn="ctr">
            <a:noFill/>
            <a:prstDash val="solid"/>
            <a:miter lim="800000"/>
            <a:headEnd type="none" w="med" len="med"/>
            <a:tailEnd type="none" w="med" len="med"/>
          </a:ln>
          <a:effectLst/>
        </p:spPr>
        <p:txBody>
          <a:bodyPr rot="0" spcFirstLastPara="0" vertOverflow="overflow" horzOverflow="overflow" vert="horz" wrap="square" lIns="896192" tIns="143208" rIns="179009" bIns="143208" numCol="1" spcCol="0" rtlCol="0" fromWordArt="0" anchor="ctr" anchorCtr="0" forceAA="0" compatLnSpc="1">
            <a:prstTxWarp prst="textNoShape">
              <a:avLst/>
            </a:prstTxWarp>
            <a:noAutofit/>
          </a:bodyPr>
          <a:lstStyle/>
          <a:p>
            <a:pPr marL="91413" marR="0" lvl="0" indent="0" algn="l" defTabSz="912648" rtl="0" eaLnBrk="1" fontAlgn="base" latinLnBrk="0" hangingPunct="1">
              <a:lnSpc>
                <a:spcPct val="90000"/>
              </a:lnSpc>
              <a:spcBef>
                <a:spcPts val="588"/>
              </a:spcBef>
              <a:spcAft>
                <a:spcPct val="0"/>
              </a:spcAft>
              <a:buClrTx/>
              <a:buSzTx/>
              <a:buFontTx/>
              <a:buNone/>
              <a:tabLst/>
              <a:defRPr/>
            </a:pPr>
            <a:r>
              <a:rPr kumimoji="0" lang="en-US" sz="2352" b="1" i="1" u="none" strike="noStrike" kern="0" cap="none" spc="0" normalizeH="0" baseline="0" noProof="0" dirty="0">
                <a:ln>
                  <a:noFill/>
                </a:ln>
                <a:gradFill>
                  <a:gsLst>
                    <a:gs pos="0">
                      <a:srgbClr val="505050"/>
                    </a:gs>
                    <a:gs pos="100000">
                      <a:srgbClr val="505050"/>
                    </a:gs>
                  </a:gsLst>
                  <a:lin ang="5400000" scaled="1"/>
                </a:gradFill>
                <a:effectLst/>
                <a:uLnTx/>
                <a:uFillTx/>
                <a:latin typeface="Segoe UI"/>
                <a:ea typeface="Segoe UI" pitchFamily="34" charset="0"/>
                <a:cs typeface="Segoe UI Semibold" panose="020B0702040204020203" pitchFamily="34" charset="0"/>
              </a:rPr>
              <a:t>Flexible, powerful, multi-purpose</a:t>
            </a:r>
          </a:p>
          <a:p>
            <a:pPr marL="548475" marR="0" lvl="0" indent="-457063" algn="l" defTabSz="912648" rtl="0" eaLnBrk="1" fontAlgn="base" latinLnBrk="0" hangingPunct="1">
              <a:lnSpc>
                <a:spcPct val="90000"/>
              </a:lnSpc>
              <a:spcBef>
                <a:spcPts val="588"/>
              </a:spcBef>
              <a:spcAft>
                <a:spcPct val="0"/>
              </a:spcAft>
              <a:buClrTx/>
              <a:buSzTx/>
              <a:buFont typeface="Arial" panose="020B0604020202020204" pitchFamily="34" charset="0"/>
              <a:buChar char="•"/>
              <a:tabLst/>
              <a:defRPr/>
            </a:pPr>
            <a:r>
              <a:rPr kumimoji="0" lang="en-US" sz="2352" b="0" i="0" u="none" strike="noStrike" kern="0" cap="none" spc="0" normalizeH="0" baseline="0" noProof="0" dirty="0">
                <a:ln>
                  <a:noFill/>
                </a:ln>
                <a:gradFill>
                  <a:gsLst>
                    <a:gs pos="0">
                      <a:srgbClr val="505050"/>
                    </a:gs>
                    <a:gs pos="100000">
                      <a:srgbClr val="505050"/>
                    </a:gs>
                  </a:gsLst>
                  <a:lin ang="5400000" scaled="1"/>
                </a:gradFill>
                <a:effectLst/>
                <a:uLnTx/>
                <a:uFillTx/>
                <a:latin typeface="Segoe UI"/>
                <a:ea typeface="Segoe UI" pitchFamily="34" charset="0"/>
                <a:cs typeface="Segoe UI Semibold" panose="020B0702040204020203" pitchFamily="34" charset="0"/>
              </a:rPr>
              <a:t>Investments in C# 7: Evolve for modern patterns in distributed applications: tuples, pattern matching, others.</a:t>
            </a:r>
          </a:p>
        </p:txBody>
      </p:sp>
      <p:sp>
        <p:nvSpPr>
          <p:cNvPr id="6" name="Pentagon 5"/>
          <p:cNvSpPr/>
          <p:nvPr/>
        </p:nvSpPr>
        <p:spPr bwMode="auto">
          <a:xfrm>
            <a:off x="826686" y="1523486"/>
            <a:ext cx="2688574" cy="1503795"/>
          </a:xfrm>
          <a:prstGeom prst="homePlate">
            <a:avLst>
              <a:gd name="adj" fmla="val 25983"/>
            </a:avLst>
          </a:prstGeom>
          <a:solidFill>
            <a:schemeClr val="accent1"/>
          </a:solidFill>
        </p:spPr>
        <p:txBody>
          <a:bodyPr wrap="square" lIns="179238" tIns="143391" rIns="179238" bIns="143391" rtlCol="0" anchor="ctr">
            <a:noAutofit/>
          </a:bodyPr>
          <a:lstStyle/>
          <a:p>
            <a:pPr marL="0" marR="0" lvl="0" indent="0" algn="l" defTabSz="895945" rtl="0" eaLnBrk="1" fontAlgn="auto" latinLnBrk="0" hangingPunct="1">
              <a:lnSpc>
                <a:spcPct val="90000"/>
              </a:lnSpc>
              <a:spcBef>
                <a:spcPts val="0"/>
              </a:spcBef>
              <a:spcAft>
                <a:spcPts val="0"/>
              </a:spcAft>
              <a:buClrTx/>
              <a:buSzTx/>
              <a:buFontTx/>
              <a:buNone/>
              <a:tabLst/>
              <a:defRPr/>
            </a:pPr>
            <a:r>
              <a:rPr kumimoji="0" lang="en-US" sz="2352"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C#</a:t>
            </a:r>
          </a:p>
        </p:txBody>
      </p:sp>
      <p:sp>
        <p:nvSpPr>
          <p:cNvPr id="7" name="Rectangle 6"/>
          <p:cNvSpPr/>
          <p:nvPr/>
        </p:nvSpPr>
        <p:spPr bwMode="auto">
          <a:xfrm>
            <a:off x="2721257" y="3142843"/>
            <a:ext cx="8822166" cy="1503795"/>
          </a:xfrm>
          <a:prstGeom prst="rect">
            <a:avLst/>
          </a:prstGeom>
          <a:solidFill>
            <a:srgbClr val="D2D2D2"/>
          </a:solidFill>
          <a:ln w="15875" cap="flat" cmpd="sng" algn="ctr">
            <a:noFill/>
            <a:prstDash val="solid"/>
            <a:miter lim="800000"/>
            <a:headEnd type="none" w="med" len="med"/>
            <a:tailEnd type="none" w="med" len="med"/>
          </a:ln>
          <a:effectLst/>
        </p:spPr>
        <p:txBody>
          <a:bodyPr rot="0" spcFirstLastPara="0" vertOverflow="overflow" horzOverflow="overflow" vert="horz" wrap="square" lIns="896192" tIns="143208" rIns="179009" bIns="143208" numCol="1" spcCol="0" rtlCol="0" fromWordArt="0" anchor="ctr" anchorCtr="0" forceAA="0" compatLnSpc="1">
            <a:prstTxWarp prst="textNoShape">
              <a:avLst/>
            </a:prstTxWarp>
            <a:noAutofit/>
          </a:bodyPr>
          <a:lstStyle/>
          <a:p>
            <a:pPr marL="91413" marR="0" lvl="0" indent="0" algn="l" defTabSz="912648" rtl="0" eaLnBrk="1" fontAlgn="base" latinLnBrk="0" hangingPunct="1">
              <a:lnSpc>
                <a:spcPct val="90000"/>
              </a:lnSpc>
              <a:spcBef>
                <a:spcPts val="588"/>
              </a:spcBef>
              <a:spcAft>
                <a:spcPct val="0"/>
              </a:spcAft>
              <a:buClrTx/>
              <a:buSzTx/>
              <a:buFontTx/>
              <a:buNone/>
              <a:tabLst/>
              <a:defRPr/>
            </a:pPr>
            <a:r>
              <a:rPr kumimoji="0" lang="en-US" sz="2352" b="1" i="1" u="none" strike="noStrike" kern="0" cap="none" spc="0" normalizeH="0" baseline="0" noProof="0" dirty="0">
                <a:ln>
                  <a:noFill/>
                </a:ln>
                <a:gradFill>
                  <a:gsLst>
                    <a:gs pos="0">
                      <a:srgbClr val="505050"/>
                    </a:gs>
                    <a:gs pos="100000">
                      <a:srgbClr val="505050"/>
                    </a:gs>
                  </a:gsLst>
                  <a:lin ang="5400000" scaled="1"/>
                </a:gradFill>
                <a:effectLst/>
                <a:uLnTx/>
                <a:uFillTx/>
                <a:latin typeface="Segoe UI"/>
                <a:ea typeface="Segoe UI" pitchFamily="34" charset="0"/>
                <a:cs typeface="Segoe UI Semibold" panose="020B0702040204020203" pitchFamily="34" charset="0"/>
              </a:rPr>
              <a:t>Simple, easy to use</a:t>
            </a:r>
          </a:p>
          <a:p>
            <a:pPr marL="548475" marR="0" lvl="0" indent="-457063" algn="l" defTabSz="912648" rtl="0" eaLnBrk="1" fontAlgn="base" latinLnBrk="0" hangingPunct="1">
              <a:lnSpc>
                <a:spcPct val="90000"/>
              </a:lnSpc>
              <a:spcBef>
                <a:spcPts val="588"/>
              </a:spcBef>
              <a:spcAft>
                <a:spcPct val="0"/>
              </a:spcAft>
              <a:buClrTx/>
              <a:buSzTx/>
              <a:buFont typeface="Arial" panose="020B0604020202020204" pitchFamily="34" charset="0"/>
              <a:buChar char="•"/>
              <a:tabLst/>
              <a:defRPr/>
            </a:pPr>
            <a:r>
              <a:rPr kumimoji="0" lang="en-US" sz="2352" b="0" i="0" u="none" strike="noStrike" kern="0" cap="none" spc="0" normalizeH="0" baseline="0" noProof="0" dirty="0">
                <a:ln>
                  <a:noFill/>
                </a:ln>
                <a:gradFill>
                  <a:gsLst>
                    <a:gs pos="0">
                      <a:srgbClr val="505050"/>
                    </a:gs>
                    <a:gs pos="100000">
                      <a:srgbClr val="505050"/>
                    </a:gs>
                  </a:gsLst>
                  <a:lin ang="5400000" scaled="1"/>
                </a:gradFill>
                <a:effectLst/>
                <a:uLnTx/>
                <a:uFillTx/>
                <a:latin typeface="Segoe UI"/>
                <a:ea typeface="Segoe UI" pitchFamily="34" charset="0"/>
                <a:cs typeface="Segoe UI Semibold" panose="020B0702040204020203" pitchFamily="34" charset="0"/>
              </a:rPr>
              <a:t>Investments in VB 15: Bring key language features and platforms while keeping VB simplicity principles.</a:t>
            </a:r>
          </a:p>
        </p:txBody>
      </p:sp>
      <p:sp>
        <p:nvSpPr>
          <p:cNvPr id="9" name="Pentagon 8"/>
          <p:cNvSpPr/>
          <p:nvPr/>
        </p:nvSpPr>
        <p:spPr bwMode="auto">
          <a:xfrm>
            <a:off x="826686" y="3142843"/>
            <a:ext cx="2688574" cy="1503795"/>
          </a:xfrm>
          <a:prstGeom prst="homePlate">
            <a:avLst>
              <a:gd name="adj" fmla="val 25983"/>
            </a:avLst>
          </a:prstGeom>
          <a:solidFill>
            <a:schemeClr val="accent1"/>
          </a:solidFill>
        </p:spPr>
        <p:txBody>
          <a:bodyPr wrap="square" lIns="179238" tIns="143391" rIns="179238" bIns="143391" rtlCol="0" anchor="ctr">
            <a:noAutofit/>
          </a:bodyPr>
          <a:lstStyle/>
          <a:p>
            <a:pPr marL="0" marR="0" lvl="0" indent="0" algn="l" defTabSz="895945" rtl="0" eaLnBrk="1" fontAlgn="auto" latinLnBrk="0" hangingPunct="1">
              <a:lnSpc>
                <a:spcPct val="90000"/>
              </a:lnSpc>
              <a:spcBef>
                <a:spcPts val="0"/>
              </a:spcBef>
              <a:spcAft>
                <a:spcPts val="0"/>
              </a:spcAft>
              <a:buClrTx/>
              <a:buSzTx/>
              <a:buFontTx/>
              <a:buNone/>
              <a:tabLst/>
              <a:defRPr/>
            </a:pPr>
            <a:r>
              <a:rPr kumimoji="0" lang="en-US" sz="2352"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VB</a:t>
            </a:r>
          </a:p>
        </p:txBody>
      </p:sp>
      <p:sp>
        <p:nvSpPr>
          <p:cNvPr id="10" name="Rectangle 9"/>
          <p:cNvSpPr/>
          <p:nvPr/>
        </p:nvSpPr>
        <p:spPr bwMode="auto">
          <a:xfrm>
            <a:off x="2721257" y="4762200"/>
            <a:ext cx="8822166" cy="1503795"/>
          </a:xfrm>
          <a:prstGeom prst="rect">
            <a:avLst/>
          </a:prstGeom>
          <a:solidFill>
            <a:srgbClr val="D2D2D2"/>
          </a:solidFill>
          <a:ln w="15875" cap="flat" cmpd="sng" algn="ctr">
            <a:noFill/>
            <a:prstDash val="solid"/>
            <a:miter lim="800000"/>
            <a:headEnd type="none" w="med" len="med"/>
            <a:tailEnd type="none" w="med" len="med"/>
          </a:ln>
          <a:effectLst/>
        </p:spPr>
        <p:txBody>
          <a:bodyPr rot="0" spcFirstLastPara="0" vertOverflow="overflow" horzOverflow="overflow" vert="horz" wrap="square" lIns="896192" tIns="143208" rIns="179009" bIns="143208" numCol="1" spcCol="0" rtlCol="0" fromWordArt="0" anchor="ctr" anchorCtr="0" forceAA="0" compatLnSpc="1">
            <a:prstTxWarp prst="textNoShape">
              <a:avLst/>
            </a:prstTxWarp>
            <a:noAutofit/>
          </a:bodyPr>
          <a:lstStyle/>
          <a:p>
            <a:pPr marL="91413" marR="0" lvl="0" indent="0" algn="l" defTabSz="912648" rtl="0" eaLnBrk="1" fontAlgn="base" latinLnBrk="0" hangingPunct="1">
              <a:lnSpc>
                <a:spcPct val="90000"/>
              </a:lnSpc>
              <a:spcBef>
                <a:spcPts val="588"/>
              </a:spcBef>
              <a:spcAft>
                <a:spcPct val="0"/>
              </a:spcAft>
              <a:buClrTx/>
              <a:buSzTx/>
              <a:buFontTx/>
              <a:buNone/>
              <a:tabLst/>
              <a:defRPr/>
            </a:pPr>
            <a:r>
              <a:rPr kumimoji="0" lang="en-US" sz="2352" b="1" i="1" u="none" strike="noStrike" kern="0" cap="none" spc="0" normalizeH="0" baseline="0" noProof="0" dirty="0">
                <a:ln>
                  <a:noFill/>
                </a:ln>
                <a:gradFill>
                  <a:gsLst>
                    <a:gs pos="0">
                      <a:srgbClr val="505050"/>
                    </a:gs>
                    <a:gs pos="100000">
                      <a:srgbClr val="505050"/>
                    </a:gs>
                  </a:gsLst>
                  <a:lin ang="5400000" scaled="1"/>
                </a:gradFill>
                <a:effectLst/>
                <a:uLnTx/>
                <a:uFillTx/>
                <a:latin typeface="Segoe UI"/>
                <a:ea typeface="Segoe UI" pitchFamily="34" charset="0"/>
                <a:cs typeface="Segoe UI Semibold" panose="020B0702040204020203" pitchFamily="34" charset="0"/>
              </a:rPr>
              <a:t>Elegant functional programming</a:t>
            </a:r>
          </a:p>
          <a:p>
            <a:pPr marL="548475" marR="0" lvl="0" indent="-457063" algn="l" defTabSz="912648" rtl="0" eaLnBrk="1" fontAlgn="base" latinLnBrk="0" hangingPunct="1">
              <a:lnSpc>
                <a:spcPct val="90000"/>
              </a:lnSpc>
              <a:spcBef>
                <a:spcPts val="588"/>
              </a:spcBef>
              <a:spcAft>
                <a:spcPct val="0"/>
              </a:spcAft>
              <a:buClrTx/>
              <a:buSzTx/>
              <a:buFont typeface="Arial" panose="020B0604020202020204" pitchFamily="34" charset="0"/>
              <a:buChar char="•"/>
              <a:tabLst/>
              <a:defRPr/>
            </a:pPr>
            <a:r>
              <a:rPr kumimoji="0" lang="en-US" sz="2352" b="0" i="0" u="none" strike="noStrike" kern="0" cap="none" spc="0" normalizeH="0" baseline="0" noProof="0" dirty="0">
                <a:ln>
                  <a:noFill/>
                </a:ln>
                <a:gradFill>
                  <a:gsLst>
                    <a:gs pos="0">
                      <a:srgbClr val="505050"/>
                    </a:gs>
                    <a:gs pos="100000">
                      <a:srgbClr val="505050"/>
                    </a:gs>
                  </a:gsLst>
                  <a:lin ang="5400000" scaled="1"/>
                </a:gradFill>
                <a:effectLst/>
                <a:uLnTx/>
                <a:uFillTx/>
                <a:latin typeface="Segoe UI"/>
                <a:ea typeface="Segoe UI" pitchFamily="34" charset="0"/>
                <a:cs typeface="Segoe UI Semibold" panose="020B0702040204020203" pitchFamily="34" charset="0"/>
              </a:rPr>
              <a:t>Investments in .NET Core: Language updates for C# 7 / VB 15 interop, platform support and tooling updates.</a:t>
            </a:r>
          </a:p>
        </p:txBody>
      </p:sp>
      <p:sp>
        <p:nvSpPr>
          <p:cNvPr id="11" name="Pentagon 10"/>
          <p:cNvSpPr/>
          <p:nvPr/>
        </p:nvSpPr>
        <p:spPr bwMode="auto">
          <a:xfrm>
            <a:off x="826686" y="4762200"/>
            <a:ext cx="2688574" cy="1503795"/>
          </a:xfrm>
          <a:prstGeom prst="homePlate">
            <a:avLst>
              <a:gd name="adj" fmla="val 25983"/>
            </a:avLst>
          </a:prstGeom>
          <a:solidFill>
            <a:schemeClr val="accent1"/>
          </a:solidFill>
        </p:spPr>
        <p:txBody>
          <a:bodyPr wrap="square" lIns="179238" tIns="143391" rIns="179238" bIns="143391" rtlCol="0" anchor="ctr">
            <a:noAutofit/>
          </a:bodyPr>
          <a:lstStyle/>
          <a:p>
            <a:pPr marL="0" marR="0" lvl="0" indent="0" algn="l" defTabSz="895945" rtl="0" eaLnBrk="1" fontAlgn="auto" latinLnBrk="0" hangingPunct="1">
              <a:lnSpc>
                <a:spcPct val="90000"/>
              </a:lnSpc>
              <a:spcBef>
                <a:spcPts val="0"/>
              </a:spcBef>
              <a:spcAft>
                <a:spcPts val="0"/>
              </a:spcAft>
              <a:buClrTx/>
              <a:buSzTx/>
              <a:buFontTx/>
              <a:buNone/>
              <a:tabLst/>
              <a:defRPr/>
            </a:pPr>
            <a:r>
              <a:rPr kumimoji="0" lang="en-US" sz="2352"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F#</a:t>
            </a:r>
          </a:p>
        </p:txBody>
      </p:sp>
    </p:spTree>
    <p:extLst>
      <p:ext uri="{BB962C8B-B14F-4D97-AF65-F5344CB8AC3E}">
        <p14:creationId xmlns:p14="http://schemas.microsoft.com/office/powerpoint/2010/main" val="3666069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olidFill>
                  <a:schemeClr val="tx1"/>
                </a:solidFill>
              </a:rPr>
              <a:t>Resources</a:t>
            </a:r>
          </a:p>
        </p:txBody>
      </p:sp>
      <p:sp>
        <p:nvSpPr>
          <p:cNvPr id="3" name="Content Placeholder 2"/>
          <p:cNvSpPr>
            <a:spLocks noGrp="1"/>
          </p:cNvSpPr>
          <p:nvPr>
            <p:ph type="body" sz="quarter" idx="10"/>
          </p:nvPr>
        </p:nvSpPr>
        <p:spPr>
          <a:xfrm>
            <a:off x="269170" y="1457401"/>
            <a:ext cx="11652043" cy="4989253"/>
          </a:xfrm>
        </p:spPr>
        <p:txBody>
          <a:bodyPr/>
          <a:lstStyle/>
          <a:p>
            <a:pPr marL="0" lvl="1" indent="0">
              <a:spcBef>
                <a:spcPts val="2940"/>
              </a:spcBef>
              <a:buNone/>
            </a:pPr>
            <a:r>
              <a:rPr lang="en-US" dirty="0">
                <a:solidFill>
                  <a:schemeClr val="tx1"/>
                </a:solidFill>
                <a:latin typeface="+mj-lt"/>
              </a:rPr>
              <a:t>.</a:t>
            </a:r>
            <a:r>
              <a:rPr lang="en-US">
                <a:solidFill>
                  <a:schemeClr val="tx1"/>
                </a:solidFill>
                <a:latin typeface="+mj-lt"/>
              </a:rPr>
              <a:t>NET Core </a:t>
            </a:r>
            <a:r>
              <a:rPr lang="en-US" dirty="0">
                <a:solidFill>
                  <a:schemeClr val="tx1"/>
                </a:solidFill>
                <a:latin typeface="+mj-lt"/>
              </a:rPr>
              <a:t>SDK</a:t>
            </a:r>
          </a:p>
          <a:p>
            <a:pPr marL="0" lvl="1" indent="0">
              <a:spcBef>
                <a:spcPts val="294"/>
              </a:spcBef>
              <a:buNone/>
            </a:pPr>
            <a:r>
              <a:rPr lang="en-US" sz="1960" dirty="0">
                <a:solidFill>
                  <a:schemeClr val="tx1"/>
                </a:solidFill>
                <a:hlinkClick r:id="rId3"/>
              </a:rPr>
              <a:t>https://www.microsoft.com/net/core/</a:t>
            </a:r>
            <a:endParaRPr lang="en-US" sz="1960" dirty="0">
              <a:solidFill>
                <a:schemeClr val="tx1"/>
              </a:solidFill>
            </a:endParaRPr>
          </a:p>
          <a:p>
            <a:pPr marL="0" lvl="1" indent="0">
              <a:spcBef>
                <a:spcPts val="2940"/>
              </a:spcBef>
              <a:buNone/>
            </a:pPr>
            <a:r>
              <a:rPr lang="en-US" dirty="0">
                <a:solidFill>
                  <a:schemeClr val="tx1"/>
                </a:solidFill>
                <a:latin typeface="+mj-lt"/>
              </a:rPr>
              <a:t>VS 2017 Update 3</a:t>
            </a:r>
          </a:p>
          <a:p>
            <a:pPr marL="0" lvl="1" indent="0">
              <a:spcBef>
                <a:spcPts val="294"/>
              </a:spcBef>
              <a:buNone/>
            </a:pPr>
            <a:r>
              <a:rPr lang="en-US" sz="1960" u="sng" dirty="0">
                <a:solidFill>
                  <a:schemeClr val="tx1"/>
                </a:solidFill>
                <a:latin typeface="Calibri" panose="020F0502020204030204" pitchFamily="34" charset="0"/>
                <a:ea typeface="Calibri" panose="020F0502020204030204" pitchFamily="34" charset="0"/>
                <a:hlinkClick r:id="rId4"/>
              </a:rPr>
              <a:t>https://www.visualstudio.com/vs/</a:t>
            </a:r>
            <a:endParaRPr lang="en-US" sz="1960" u="sng" dirty="0">
              <a:solidFill>
                <a:schemeClr val="tx1"/>
              </a:solidFill>
              <a:ea typeface="Calibri" panose="020F0502020204030204" pitchFamily="34" charset="0"/>
            </a:endParaRPr>
          </a:p>
          <a:p>
            <a:pPr marL="0" lvl="1" indent="0">
              <a:spcBef>
                <a:spcPts val="294"/>
              </a:spcBef>
              <a:buNone/>
            </a:pPr>
            <a:endParaRPr lang="en-US" sz="1960" u="sng" dirty="0">
              <a:solidFill>
                <a:schemeClr val="tx1"/>
              </a:solidFill>
              <a:latin typeface="+mj-lt"/>
            </a:endParaRPr>
          </a:p>
          <a:p>
            <a:pPr marL="0" lvl="1" indent="0">
              <a:spcBef>
                <a:spcPts val="294"/>
              </a:spcBef>
              <a:buNone/>
            </a:pPr>
            <a:r>
              <a:rPr lang="en-US" dirty="0">
                <a:solidFill>
                  <a:schemeClr val="tx1"/>
                </a:solidFill>
                <a:latin typeface="+mj-lt"/>
              </a:rPr>
              <a:t>.NET Architecture</a:t>
            </a:r>
          </a:p>
          <a:p>
            <a:pPr marL="0" lvl="1" indent="0">
              <a:spcBef>
                <a:spcPts val="294"/>
              </a:spcBef>
              <a:buNone/>
            </a:pPr>
            <a:r>
              <a:rPr lang="en-US" sz="1960" dirty="0">
                <a:solidFill>
                  <a:schemeClr val="tx1"/>
                </a:solidFill>
                <a:hlinkClick r:id="rId5"/>
              </a:rPr>
              <a:t>https://www.microsoft.com/net/architecture</a:t>
            </a:r>
            <a:endParaRPr lang="en-US" sz="1960" dirty="0">
              <a:solidFill>
                <a:schemeClr val="tx1"/>
              </a:solidFill>
            </a:endParaRPr>
          </a:p>
          <a:p>
            <a:pPr marL="0" lvl="1" indent="0">
              <a:spcBef>
                <a:spcPts val="2940"/>
              </a:spcBef>
              <a:buNone/>
            </a:pPr>
            <a:r>
              <a:rPr lang="en-US" dirty="0">
                <a:solidFill>
                  <a:schemeClr val="tx1"/>
                </a:solidFill>
              </a:rPr>
              <a:t>Editor Productivity &amp; Refactoring Cheat Sheet</a:t>
            </a:r>
          </a:p>
          <a:p>
            <a:pPr marL="0" lvl="1" indent="0">
              <a:spcBef>
                <a:spcPts val="294"/>
              </a:spcBef>
              <a:buNone/>
            </a:pPr>
            <a:r>
              <a:rPr lang="en-US" sz="1960" u="sng" dirty="0">
                <a:solidFill>
                  <a:schemeClr val="tx1"/>
                </a:solidFill>
                <a:latin typeface="Calibri" panose="020F0502020204030204" pitchFamily="34" charset="0"/>
                <a:ea typeface="Calibri" panose="020F0502020204030204" pitchFamily="34" charset="0"/>
                <a:hlinkClick r:id="rId6"/>
              </a:rPr>
              <a:t>https://www.visualstudio.com/vs/net-productivity/</a:t>
            </a:r>
            <a:endParaRPr lang="en-US" sz="1960" dirty="0">
              <a:solidFill>
                <a:schemeClr val="tx1"/>
              </a:solidFill>
            </a:endParaRPr>
          </a:p>
        </p:txBody>
      </p:sp>
    </p:spTree>
    <p:extLst>
      <p:ext uri="{BB962C8B-B14F-4D97-AF65-F5344CB8AC3E}">
        <p14:creationId xmlns:p14="http://schemas.microsoft.com/office/powerpoint/2010/main" val="4081974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s-AR" dirty="0">
                <a:solidFill>
                  <a:srgbClr val="FFFFFF"/>
                </a:solidFill>
              </a:rPr>
              <a:t>¿Preguntas?</a:t>
            </a:r>
          </a:p>
        </p:txBody>
      </p:sp>
    </p:spTree>
    <p:extLst>
      <p:ext uri="{BB962C8B-B14F-4D97-AF65-F5344CB8AC3E}">
        <p14:creationId xmlns:p14="http://schemas.microsoft.com/office/powerpoint/2010/main" val="23816538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519112" y="3055050"/>
            <a:ext cx="11149013" cy="747897"/>
          </a:xfrm>
        </p:spPr>
        <p:txBody>
          <a:bodyPr/>
          <a:lstStyle/>
          <a:p>
            <a:r>
              <a:rPr lang="es-AR" dirty="0">
                <a:solidFill>
                  <a:srgbClr val="FFFFFF"/>
                </a:solidFill>
              </a:rPr>
              <a:t>¡ Gracias!</a:t>
            </a:r>
            <a:endParaRPr lang="en-US" dirty="0"/>
          </a:p>
        </p:txBody>
      </p:sp>
      <p:sp>
        <p:nvSpPr>
          <p:cNvPr id="4" name="Subtitle 2"/>
          <p:cNvSpPr txBox="1">
            <a:spLocks/>
          </p:cNvSpPr>
          <p:nvPr/>
        </p:nvSpPr>
        <p:spPr>
          <a:xfrm>
            <a:off x="6002717" y="4776052"/>
            <a:ext cx="6139639" cy="1834765"/>
          </a:xfrm>
          <a:prstGeom prst="rect">
            <a:avLst/>
          </a:prstGeom>
        </p:spPr>
        <p:txBody>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bg1">
                    <a:lumMod val="75000"/>
                    <a:lumOff val="25000"/>
                    <a:alpha val="99000"/>
                  </a:schemeClr>
                </a:solidFill>
                <a:latin typeface="+mn-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bg1">
                    <a:lumMod val="75000"/>
                    <a:lumOff val="25000"/>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bg1">
                    <a:lumMod val="75000"/>
                    <a:lumOff val="25000"/>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bg1">
                    <a:lumMod val="75000"/>
                    <a:lumOff val="25000"/>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bg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r" defTabSz="932559" rtl="0" eaLnBrk="1" fontAlgn="auto" latinLnBrk="0" hangingPunct="1">
              <a:lnSpc>
                <a:spcPct val="100000"/>
              </a:lnSpc>
              <a:spcBef>
                <a:spcPct val="20000"/>
              </a:spcBef>
              <a:spcAft>
                <a:spcPts val="0"/>
              </a:spcAft>
              <a:buClrTx/>
              <a:buSzPct val="90000"/>
              <a:buFont typeface="Arial" pitchFamily="34" charset="0"/>
              <a:buNone/>
              <a:tabLst/>
              <a:defRPr/>
            </a:pPr>
            <a:r>
              <a:rPr kumimoji="0" lang="es-ES" sz="2856" b="0" i="0" u="none" strike="noStrike" kern="1200" cap="none" spc="-71" normalizeH="0" baseline="0" noProof="0" dirty="0">
                <a:ln>
                  <a:noFill/>
                </a:ln>
                <a:solidFill>
                  <a:srgbClr val="FFFFFF"/>
                </a:solidFill>
                <a:effectLst>
                  <a:outerShdw blurRad="38100" dist="38100" dir="2700000" algn="tl">
                    <a:srgbClr val="000000">
                      <a:alpha val="43137"/>
                    </a:srgbClr>
                  </a:outerShdw>
                </a:effectLst>
                <a:uLnTx/>
                <a:uFillTx/>
                <a:latin typeface="Segoe UI"/>
                <a:ea typeface="ＭＳ Ｐゴシック"/>
                <a:cs typeface="ＭＳ Ｐゴシック"/>
              </a:rPr>
              <a:t>Mariano Sánchez</a:t>
            </a:r>
          </a:p>
          <a:p>
            <a:pPr marL="0" marR="0" lvl="0" indent="0" algn="r" defTabSz="932559" rtl="0" eaLnBrk="1" fontAlgn="auto" latinLnBrk="0" hangingPunct="1">
              <a:lnSpc>
                <a:spcPct val="100000"/>
              </a:lnSpc>
              <a:spcBef>
                <a:spcPct val="20000"/>
              </a:spcBef>
              <a:spcAft>
                <a:spcPts val="0"/>
              </a:spcAft>
              <a:buClrTx/>
              <a:buSzPct val="90000"/>
              <a:buFont typeface="Arial" pitchFamily="34" charset="0"/>
              <a:buNone/>
              <a:tabLst/>
              <a:defRPr/>
            </a:pPr>
            <a:r>
              <a:rPr kumimoji="0" lang="es-ES" sz="2856" b="0" i="0" u="none" strike="noStrike" kern="1200" cap="none" spc="-71" normalizeH="0" baseline="0" noProof="0" dirty="0">
                <a:ln>
                  <a:noFill/>
                </a:ln>
                <a:solidFill>
                  <a:srgbClr val="FFFFFF"/>
                </a:solidFill>
                <a:effectLst>
                  <a:outerShdw blurRad="38100" dist="38100" dir="2700000" algn="tl">
                    <a:srgbClr val="000000">
                      <a:alpha val="43137"/>
                    </a:srgbClr>
                  </a:outerShdw>
                </a:effectLst>
                <a:uLnTx/>
                <a:uFillTx/>
                <a:latin typeface="Segoe UI"/>
                <a:ea typeface="ＭＳ Ｐゴシック"/>
                <a:cs typeface="Arial" charset="0"/>
              </a:rPr>
              <a:t>sanchezmariano@outlook.com</a:t>
            </a:r>
            <a:br>
              <a:rPr kumimoji="0" lang="es-ES" sz="2856" b="0" i="0" u="none" strike="noStrike" kern="1200" cap="none" spc="-71" normalizeH="0" baseline="0" noProof="0" dirty="0">
                <a:ln>
                  <a:noFill/>
                </a:ln>
                <a:solidFill>
                  <a:srgbClr val="FFFFFF"/>
                </a:solidFill>
                <a:effectLst>
                  <a:outerShdw blurRad="38100" dist="38100" dir="2700000" algn="tl">
                    <a:srgbClr val="000000">
                      <a:alpha val="43137"/>
                    </a:srgbClr>
                  </a:outerShdw>
                </a:effectLst>
                <a:uLnTx/>
                <a:uFillTx/>
                <a:latin typeface="Segoe UI"/>
                <a:ea typeface="ＭＳ Ｐゴシック"/>
                <a:cs typeface="Arial" charset="0"/>
              </a:rPr>
            </a:br>
            <a:r>
              <a:rPr kumimoji="0" lang="es-ES" sz="2856" b="0" i="0" u="none" strike="noStrike" kern="1200" cap="none" spc="-71" normalizeH="0" baseline="0" noProof="0" dirty="0">
                <a:ln>
                  <a:noFill/>
                </a:ln>
                <a:solidFill>
                  <a:srgbClr val="FFFFFF"/>
                </a:solidFill>
                <a:effectLst>
                  <a:outerShdw blurRad="38100" dist="38100" dir="2700000" algn="tl">
                    <a:srgbClr val="000000">
                      <a:alpha val="43137"/>
                    </a:srgbClr>
                  </a:outerShdw>
                </a:effectLst>
                <a:uLnTx/>
                <a:uFillTx/>
                <a:latin typeface="Segoe UI"/>
                <a:ea typeface="ＭＳ Ｐゴシック"/>
                <a:cs typeface="Arial" charset="0"/>
              </a:rPr>
              <a:t>@</a:t>
            </a:r>
            <a:r>
              <a:rPr kumimoji="0" lang="es-ES" sz="2856" b="0" i="0" u="none" strike="noStrike" kern="1200" cap="none" spc="-71" normalizeH="0" baseline="0" noProof="0" dirty="0" err="1">
                <a:ln>
                  <a:noFill/>
                </a:ln>
                <a:solidFill>
                  <a:srgbClr val="FFFFFF"/>
                </a:solidFill>
                <a:effectLst>
                  <a:outerShdw blurRad="38100" dist="38100" dir="2700000" algn="tl">
                    <a:srgbClr val="000000">
                      <a:alpha val="43137"/>
                    </a:srgbClr>
                  </a:outerShdw>
                </a:effectLst>
                <a:uLnTx/>
                <a:uFillTx/>
                <a:latin typeface="Segoe UI"/>
                <a:ea typeface="ＭＳ Ｐゴシック"/>
                <a:cs typeface="Arial" charset="0"/>
              </a:rPr>
              <a:t>marianosz</a:t>
            </a:r>
            <a:endParaRPr kumimoji="0" lang="es-ES" sz="2856" b="0" i="0" u="none" strike="noStrike" kern="1200" cap="none" spc="-71" normalizeH="0" baseline="0" noProof="0" dirty="0">
              <a:ln>
                <a:noFill/>
              </a:ln>
              <a:solidFill>
                <a:srgbClr val="FFFFFF"/>
              </a:solidFill>
              <a:effectLst>
                <a:outerShdw blurRad="38100" dist="38100" dir="2700000" algn="tl">
                  <a:srgbClr val="000000">
                    <a:alpha val="43137"/>
                  </a:srgbClr>
                </a:outerShdw>
              </a:effectLst>
              <a:uLnTx/>
              <a:uFillTx/>
              <a:latin typeface="Segoe UI"/>
              <a:ea typeface="ＭＳ Ｐゴシック"/>
              <a:cs typeface="Arial" charset="0"/>
            </a:endParaRPr>
          </a:p>
          <a:p>
            <a:pPr marL="0" marR="0" lvl="0" indent="0" algn="r" defTabSz="932559" rtl="0" eaLnBrk="1" fontAlgn="auto" latinLnBrk="0" hangingPunct="1">
              <a:lnSpc>
                <a:spcPct val="100000"/>
              </a:lnSpc>
              <a:spcBef>
                <a:spcPct val="20000"/>
              </a:spcBef>
              <a:spcAft>
                <a:spcPts val="0"/>
              </a:spcAft>
              <a:buClrTx/>
              <a:buSzPct val="90000"/>
              <a:buFont typeface="Arial" pitchFamily="34" charset="0"/>
              <a:buNone/>
              <a:tabLst/>
              <a:defRPr/>
            </a:pPr>
            <a:r>
              <a:rPr kumimoji="0" lang="es-ES" sz="2856" b="0" i="0" u="none" strike="noStrike" kern="1200" cap="none" spc="-71" normalizeH="0" baseline="0" noProof="0" dirty="0">
                <a:ln>
                  <a:noFill/>
                </a:ln>
                <a:solidFill>
                  <a:srgbClr val="FFFFFF"/>
                </a:solidFill>
                <a:effectLst>
                  <a:outerShdw blurRad="38100" dist="38100" dir="2700000" algn="tl">
                    <a:srgbClr val="000000">
                      <a:alpha val="43137"/>
                    </a:srgbClr>
                  </a:outerShdw>
                </a:effectLst>
                <a:uLnTx/>
                <a:uFillTx/>
                <a:latin typeface="Segoe UI"/>
                <a:ea typeface="ＭＳ Ｐゴシック"/>
                <a:cs typeface="Arial" charset="0"/>
              </a:rPr>
              <a:t>http://</a:t>
            </a:r>
            <a:r>
              <a:rPr kumimoji="0" lang="es-ES" sz="2856" b="0" i="0" u="none" strike="noStrike" kern="1200" cap="none" spc="-71" normalizeH="0" baseline="0" noProof="0" dirty="0" err="1">
                <a:ln>
                  <a:noFill/>
                </a:ln>
                <a:solidFill>
                  <a:srgbClr val="FFFFFF"/>
                </a:solidFill>
                <a:effectLst>
                  <a:outerShdw blurRad="38100" dist="38100" dir="2700000" algn="tl">
                    <a:srgbClr val="000000">
                      <a:alpha val="43137"/>
                    </a:srgbClr>
                  </a:outerShdw>
                </a:effectLst>
                <a:uLnTx/>
                <a:uFillTx/>
                <a:latin typeface="Segoe UI"/>
                <a:ea typeface="ＭＳ Ｐゴシック"/>
                <a:cs typeface="Arial" charset="0"/>
              </a:rPr>
              <a:t>weblogs.asp.net</a:t>
            </a:r>
            <a:r>
              <a:rPr kumimoji="0" lang="es-ES" sz="2856" b="0" i="0" u="none" strike="noStrike" kern="1200" cap="none" spc="-71" normalizeH="0" baseline="0" noProof="0" dirty="0">
                <a:ln>
                  <a:noFill/>
                </a:ln>
                <a:solidFill>
                  <a:srgbClr val="FFFFFF"/>
                </a:solidFill>
                <a:effectLst>
                  <a:outerShdw blurRad="38100" dist="38100" dir="2700000" algn="tl">
                    <a:srgbClr val="000000">
                      <a:alpha val="43137"/>
                    </a:srgbClr>
                  </a:outerShdw>
                </a:effectLst>
                <a:uLnTx/>
                <a:uFillTx/>
                <a:latin typeface="Segoe UI"/>
                <a:ea typeface="ＭＳ Ｐゴシック"/>
                <a:cs typeface="Arial" charset="0"/>
              </a:rPr>
              <a:t>/marianos</a:t>
            </a:r>
          </a:p>
        </p:txBody>
      </p:sp>
    </p:spTree>
    <p:extLst>
      <p:ext uri="{BB962C8B-B14F-4D97-AF65-F5344CB8AC3E}">
        <p14:creationId xmlns:p14="http://schemas.microsoft.com/office/powerpoint/2010/main" val="8327198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69169" y="1189176"/>
            <a:ext cx="11650488" cy="1071062"/>
          </a:xfrm>
        </p:spPr>
        <p:txBody>
          <a:bodyPr/>
          <a:lstStyle/>
          <a:p>
            <a:pPr marL="0" indent="0">
              <a:buNone/>
            </a:pPr>
            <a:r>
              <a:rPr lang="en-US" sz="3200" dirty="0">
                <a:solidFill>
                  <a:schemeClr val="bg1"/>
                </a:solidFill>
              </a:rPr>
              <a:t>A single tool for compiling, deploying, and managing .NET applications on all platforms</a:t>
            </a:r>
            <a:endParaRPr lang="es-AR" sz="2800" dirty="0">
              <a:solidFill>
                <a:schemeClr val="bg1"/>
              </a:solidFill>
            </a:endParaRPr>
          </a:p>
        </p:txBody>
      </p:sp>
      <p:sp>
        <p:nvSpPr>
          <p:cNvPr id="2" name="Title 1"/>
          <p:cNvSpPr>
            <a:spLocks noGrp="1"/>
          </p:cNvSpPr>
          <p:nvPr>
            <p:ph type="title"/>
          </p:nvPr>
        </p:nvSpPr>
        <p:spPr/>
        <p:txBody>
          <a:bodyPr/>
          <a:lstStyle/>
          <a:p>
            <a:r>
              <a:rPr lang="es-AR" dirty="0">
                <a:solidFill>
                  <a:schemeClr val="bg1"/>
                </a:solidFill>
              </a:rPr>
              <a:t>.NET Command Line Interface (CLI)</a:t>
            </a:r>
          </a:p>
        </p:txBody>
      </p:sp>
      <p:pic>
        <p:nvPicPr>
          <p:cNvPr id="1026" name="Picture 2" descr="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39640" y="2260238"/>
            <a:ext cx="6832959" cy="43926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7591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s-AR" dirty="0" err="1">
                <a:solidFill>
                  <a:schemeClr val="bg1"/>
                </a:solidFill>
              </a:rPr>
              <a:t>Development</a:t>
            </a:r>
            <a:r>
              <a:rPr lang="es-AR" dirty="0">
                <a:solidFill>
                  <a:schemeClr val="bg1"/>
                </a:solidFill>
              </a:rPr>
              <a:t> Tools</a:t>
            </a:r>
          </a:p>
        </p:txBody>
      </p:sp>
      <p:graphicFrame>
        <p:nvGraphicFramePr>
          <p:cNvPr id="4" name="Diagram 3"/>
          <p:cNvGraphicFramePr>
            <a:graphicFrameLocks noChangeAspect="1"/>
          </p:cNvGraphicFramePr>
          <p:nvPr>
            <p:extLst>
              <p:ext uri="{D42A27DB-BD31-4B8C-83A1-F6EECF244321}">
                <p14:modId xmlns:p14="http://schemas.microsoft.com/office/powerpoint/2010/main" val="3118292485"/>
              </p:ext>
            </p:extLst>
          </p:nvPr>
        </p:nvGraphicFramePr>
        <p:xfrm>
          <a:off x="1016895" y="1401095"/>
          <a:ext cx="10157354" cy="492596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2" descr="http://upload.wikimedia.org/wikipedia/commons/thumb/f/fa/Apple_logo_black.svg/100px-Apple_logo_black.svg.png"/>
          <p:cNvPicPr>
            <a:picLocks noChangeAspect="1" noChangeArrowheads="1"/>
          </p:cNvPicPr>
          <p:nvPr/>
        </p:nvPicPr>
        <p:blipFill>
          <a:blip r:embed="rId8">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628806" y="2010029"/>
            <a:ext cx="933533" cy="93353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Icon"/>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268423" y="2028701"/>
            <a:ext cx="746826" cy="89619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083069" y="2103383"/>
            <a:ext cx="821509" cy="821509"/>
          </a:xfrm>
          <a:prstGeom prst="rect">
            <a:avLst/>
          </a:prstGeom>
        </p:spPr>
      </p:pic>
    </p:spTree>
    <p:extLst>
      <p:ext uri="{BB962C8B-B14F-4D97-AF65-F5344CB8AC3E}">
        <p14:creationId xmlns:p14="http://schemas.microsoft.com/office/powerpoint/2010/main" val="1732382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s-AR" dirty="0"/>
              <a:t>ASP.NET Core</a:t>
            </a:r>
          </a:p>
        </p:txBody>
      </p:sp>
    </p:spTree>
    <p:extLst>
      <p:ext uri="{BB962C8B-B14F-4D97-AF65-F5344CB8AC3E}">
        <p14:creationId xmlns:p14="http://schemas.microsoft.com/office/powerpoint/2010/main" val="4119189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 Placeholder 15"/>
          <p:cNvSpPr>
            <a:spLocks noGrp="1"/>
          </p:cNvSpPr>
          <p:nvPr>
            <p:ph type="body" sz="quarter" idx="10"/>
          </p:nvPr>
        </p:nvSpPr>
        <p:spPr>
          <a:xfrm>
            <a:off x="1283650" y="1607849"/>
            <a:ext cx="4362668" cy="615362"/>
          </a:xfrm>
        </p:spPr>
        <p:txBody>
          <a:bodyPr/>
          <a:lstStyle/>
          <a:p>
            <a:pPr>
              <a:spcBef>
                <a:spcPts val="882"/>
              </a:spcBef>
              <a:spcAft>
                <a:spcPts val="3430"/>
              </a:spcAft>
            </a:pPr>
            <a:r>
              <a:rPr lang="en-US" sz="3136" dirty="0">
                <a:solidFill>
                  <a:schemeClr val="bg1"/>
                </a:solidFill>
                <a:latin typeface="Segoe UI Light" panose="020B0502040204020203" pitchFamily="34" charset="0"/>
                <a:cs typeface="Segoe UI Light" panose="020B0502040204020203" pitchFamily="34" charset="0"/>
              </a:rPr>
              <a:t>Totally modular</a:t>
            </a:r>
          </a:p>
        </p:txBody>
      </p:sp>
      <p:sp>
        <p:nvSpPr>
          <p:cNvPr id="2" name="Title 1"/>
          <p:cNvSpPr>
            <a:spLocks noGrp="1"/>
          </p:cNvSpPr>
          <p:nvPr>
            <p:ph type="title"/>
          </p:nvPr>
        </p:nvSpPr>
        <p:spPr/>
        <p:txBody>
          <a:bodyPr/>
          <a:lstStyle/>
          <a:p>
            <a:r>
              <a:rPr lang="en-US" dirty="0">
                <a:solidFill>
                  <a:schemeClr val="bg1"/>
                </a:solidFill>
                <a:latin typeface="Segoe UI Light" panose="020B0502040204020203" pitchFamily="34" charset="0"/>
                <a:cs typeface="Segoe UI Light" panose="020B0502040204020203" pitchFamily="34" charset="0"/>
              </a:rPr>
              <a:t>ASP.NET Core and the modern web</a:t>
            </a:r>
          </a:p>
        </p:txBody>
      </p:sp>
      <p:sp>
        <p:nvSpPr>
          <p:cNvPr id="81" name="Oval 80"/>
          <p:cNvSpPr/>
          <p:nvPr/>
        </p:nvSpPr>
        <p:spPr bwMode="auto">
          <a:xfrm>
            <a:off x="6019730" y="2697188"/>
            <a:ext cx="833458" cy="833234"/>
          </a:xfrm>
          <a:prstGeom prst="ellipse">
            <a:avLst/>
          </a:prstGeom>
          <a:solidFill>
            <a:schemeClr val="tx2"/>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744" dirty="0" err="1">
              <a:solidFill>
                <a:prstClr val="white"/>
              </a:solidFill>
              <a:latin typeface="Segoe UI Light" panose="020B0502040204020203" pitchFamily="34" charset="0"/>
              <a:ea typeface="Segoe UI" pitchFamily="34" charset="0"/>
              <a:cs typeface="Segoe UI Light" panose="020B0502040204020203" pitchFamily="34" charset="0"/>
            </a:endParaRPr>
          </a:p>
        </p:txBody>
      </p:sp>
      <p:sp>
        <p:nvSpPr>
          <p:cNvPr id="52" name="Freeform 110"/>
          <p:cNvSpPr>
            <a:spLocks noEditPoints="1"/>
          </p:cNvSpPr>
          <p:nvPr/>
        </p:nvSpPr>
        <p:spPr bwMode="black">
          <a:xfrm>
            <a:off x="6285729" y="2915309"/>
            <a:ext cx="372208" cy="368591"/>
          </a:xfrm>
          <a:custGeom>
            <a:avLst/>
            <a:gdLst>
              <a:gd name="T0" fmla="*/ 9 w 70"/>
              <a:gd name="T1" fmla="*/ 68 h 70"/>
              <a:gd name="T2" fmla="*/ 10 w 70"/>
              <a:gd name="T3" fmla="*/ 66 h 70"/>
              <a:gd name="T4" fmla="*/ 4 w 70"/>
              <a:gd name="T5" fmla="*/ 60 h 70"/>
              <a:gd name="T6" fmla="*/ 2 w 70"/>
              <a:gd name="T7" fmla="*/ 61 h 70"/>
              <a:gd name="T8" fmla="*/ 0 w 70"/>
              <a:gd name="T9" fmla="*/ 68 h 70"/>
              <a:gd name="T10" fmla="*/ 2 w 70"/>
              <a:gd name="T11" fmla="*/ 70 h 70"/>
              <a:gd name="T12" fmla="*/ 9 w 70"/>
              <a:gd name="T13" fmla="*/ 68 h 70"/>
              <a:gd name="T14" fmla="*/ 64 w 70"/>
              <a:gd name="T15" fmla="*/ 6 h 70"/>
              <a:gd name="T16" fmla="*/ 52 w 70"/>
              <a:gd name="T17" fmla="*/ 4 h 70"/>
              <a:gd name="T18" fmla="*/ 49 w 70"/>
              <a:gd name="T19" fmla="*/ 7 h 70"/>
              <a:gd name="T20" fmla="*/ 49 w 70"/>
              <a:gd name="T21" fmla="*/ 11 h 70"/>
              <a:gd name="T22" fmla="*/ 60 w 70"/>
              <a:gd name="T23" fmla="*/ 21 h 70"/>
              <a:gd name="T24" fmla="*/ 63 w 70"/>
              <a:gd name="T25" fmla="*/ 21 h 70"/>
              <a:gd name="T26" fmla="*/ 66 w 70"/>
              <a:gd name="T27" fmla="*/ 18 h 70"/>
              <a:gd name="T28" fmla="*/ 64 w 70"/>
              <a:gd name="T29" fmla="*/ 6 h 70"/>
              <a:gd name="T30" fmla="*/ 22 w 70"/>
              <a:gd name="T31" fmla="*/ 62 h 70"/>
              <a:gd name="T32" fmla="*/ 19 w 70"/>
              <a:gd name="T33" fmla="*/ 62 h 70"/>
              <a:gd name="T34" fmla="*/ 8 w 70"/>
              <a:gd name="T35" fmla="*/ 51 h 70"/>
              <a:gd name="T36" fmla="*/ 8 w 70"/>
              <a:gd name="T37" fmla="*/ 48 h 70"/>
              <a:gd name="T38" fmla="*/ 42 w 70"/>
              <a:gd name="T39" fmla="*/ 14 h 70"/>
              <a:gd name="T40" fmla="*/ 45 w 70"/>
              <a:gd name="T41" fmla="*/ 14 h 70"/>
              <a:gd name="T42" fmla="*/ 56 w 70"/>
              <a:gd name="T43" fmla="*/ 25 h 70"/>
              <a:gd name="T44" fmla="*/ 56 w 70"/>
              <a:gd name="T45" fmla="*/ 28 h 70"/>
              <a:gd name="T46" fmla="*/ 22 w 70"/>
              <a:gd name="T47" fmla="*/ 62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 h="70">
                <a:moveTo>
                  <a:pt x="9" y="68"/>
                </a:moveTo>
                <a:cubicBezTo>
                  <a:pt x="10" y="67"/>
                  <a:pt x="11" y="67"/>
                  <a:pt x="10" y="66"/>
                </a:cubicBezTo>
                <a:cubicBezTo>
                  <a:pt x="4" y="60"/>
                  <a:pt x="4" y="60"/>
                  <a:pt x="4" y="60"/>
                </a:cubicBezTo>
                <a:cubicBezTo>
                  <a:pt x="4" y="59"/>
                  <a:pt x="3" y="60"/>
                  <a:pt x="2" y="61"/>
                </a:cubicBezTo>
                <a:cubicBezTo>
                  <a:pt x="0" y="68"/>
                  <a:pt x="0" y="68"/>
                  <a:pt x="0" y="68"/>
                </a:cubicBezTo>
                <a:cubicBezTo>
                  <a:pt x="0" y="69"/>
                  <a:pt x="1" y="70"/>
                  <a:pt x="2" y="70"/>
                </a:cubicBezTo>
                <a:lnTo>
                  <a:pt x="9" y="68"/>
                </a:lnTo>
                <a:close/>
                <a:moveTo>
                  <a:pt x="64" y="6"/>
                </a:moveTo>
                <a:cubicBezTo>
                  <a:pt x="58" y="0"/>
                  <a:pt x="52" y="4"/>
                  <a:pt x="52" y="4"/>
                </a:cubicBezTo>
                <a:cubicBezTo>
                  <a:pt x="51" y="5"/>
                  <a:pt x="50" y="6"/>
                  <a:pt x="49" y="7"/>
                </a:cubicBezTo>
                <a:cubicBezTo>
                  <a:pt x="48" y="8"/>
                  <a:pt x="48" y="10"/>
                  <a:pt x="49" y="11"/>
                </a:cubicBezTo>
                <a:cubicBezTo>
                  <a:pt x="60" y="21"/>
                  <a:pt x="60" y="21"/>
                  <a:pt x="60" y="21"/>
                </a:cubicBezTo>
                <a:cubicBezTo>
                  <a:pt x="60" y="22"/>
                  <a:pt x="62" y="22"/>
                  <a:pt x="63" y="21"/>
                </a:cubicBezTo>
                <a:cubicBezTo>
                  <a:pt x="64" y="20"/>
                  <a:pt x="65" y="19"/>
                  <a:pt x="66" y="18"/>
                </a:cubicBezTo>
                <a:cubicBezTo>
                  <a:pt x="66" y="18"/>
                  <a:pt x="70" y="12"/>
                  <a:pt x="64" y="6"/>
                </a:cubicBezTo>
                <a:moveTo>
                  <a:pt x="22" y="62"/>
                </a:moveTo>
                <a:cubicBezTo>
                  <a:pt x="21" y="63"/>
                  <a:pt x="20" y="63"/>
                  <a:pt x="19" y="62"/>
                </a:cubicBezTo>
                <a:cubicBezTo>
                  <a:pt x="8" y="51"/>
                  <a:pt x="8" y="51"/>
                  <a:pt x="8" y="51"/>
                </a:cubicBezTo>
                <a:cubicBezTo>
                  <a:pt x="7" y="51"/>
                  <a:pt x="7" y="49"/>
                  <a:pt x="8" y="48"/>
                </a:cubicBezTo>
                <a:cubicBezTo>
                  <a:pt x="42" y="14"/>
                  <a:pt x="42" y="14"/>
                  <a:pt x="42" y="14"/>
                </a:cubicBezTo>
                <a:cubicBezTo>
                  <a:pt x="43" y="13"/>
                  <a:pt x="44" y="13"/>
                  <a:pt x="45" y="14"/>
                </a:cubicBezTo>
                <a:cubicBezTo>
                  <a:pt x="56" y="25"/>
                  <a:pt x="56" y="25"/>
                  <a:pt x="56" y="25"/>
                </a:cubicBezTo>
                <a:cubicBezTo>
                  <a:pt x="57" y="26"/>
                  <a:pt x="57" y="27"/>
                  <a:pt x="56" y="28"/>
                </a:cubicBezTo>
                <a:lnTo>
                  <a:pt x="22" y="62"/>
                </a:lnTo>
                <a:close/>
              </a:path>
            </a:pathLst>
          </a:custGeom>
          <a:solidFill>
            <a:srgbClr val="FFFFFF"/>
          </a:solidFill>
          <a:ln>
            <a:noFill/>
          </a:ln>
          <a:extLst/>
        </p:spPr>
        <p:txBody>
          <a:bodyPr vert="horz" wrap="square" lIns="89607" tIns="44802" rIns="89607" bIns="44802" numCol="1" anchor="t" anchorCtr="0" compatLnSpc="1">
            <a:prstTxWarp prst="textNoShape">
              <a:avLst/>
            </a:prstTxWarp>
          </a:bodyPr>
          <a:lstStyle/>
          <a:p>
            <a:pPr defTabSz="913918">
              <a:defRPr/>
            </a:pPr>
            <a:endParaRPr lang="en-US" sz="1960">
              <a:solidFill>
                <a:prstClr val="white"/>
              </a:solidFill>
              <a:latin typeface="Segoe UI Light" panose="020B0502040204020203" pitchFamily="34" charset="0"/>
              <a:cs typeface="Segoe UI Light" panose="020B0502040204020203" pitchFamily="34" charset="0"/>
            </a:endParaRPr>
          </a:p>
        </p:txBody>
      </p:sp>
      <p:sp>
        <p:nvSpPr>
          <p:cNvPr id="58" name="Oval 57"/>
          <p:cNvSpPr/>
          <p:nvPr/>
        </p:nvSpPr>
        <p:spPr bwMode="auto">
          <a:xfrm>
            <a:off x="429967" y="2697188"/>
            <a:ext cx="833458" cy="833234"/>
          </a:xfrm>
          <a:prstGeom prst="ellipse">
            <a:avLst/>
          </a:prstGeom>
          <a:solidFill>
            <a:schemeClr val="tx2"/>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744" dirty="0" err="1">
              <a:solidFill>
                <a:prstClr val="white"/>
              </a:solidFill>
              <a:latin typeface="Segoe UI Light" panose="020B0502040204020203" pitchFamily="34" charset="0"/>
              <a:ea typeface="Segoe UI" pitchFamily="34" charset="0"/>
              <a:cs typeface="Segoe UI Light" panose="020B0502040204020203" pitchFamily="34" charset="0"/>
            </a:endParaRPr>
          </a:p>
        </p:txBody>
      </p:sp>
      <p:sp>
        <p:nvSpPr>
          <p:cNvPr id="84" name="Oval 83"/>
          <p:cNvSpPr/>
          <p:nvPr/>
        </p:nvSpPr>
        <p:spPr bwMode="auto">
          <a:xfrm>
            <a:off x="6019730" y="1524595"/>
            <a:ext cx="833458" cy="833234"/>
          </a:xfrm>
          <a:prstGeom prst="ellipse">
            <a:avLst/>
          </a:prstGeom>
          <a:solidFill>
            <a:schemeClr val="tx2"/>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defRPr/>
            </a:pPr>
            <a:endParaRPr lang="en-US" sz="2744" dirty="0" err="1">
              <a:solidFill>
                <a:prstClr val="white"/>
              </a:solidFill>
              <a:latin typeface="Segoe UI Light" panose="020B0502040204020203" pitchFamily="34" charset="0"/>
              <a:ea typeface="Segoe UI" pitchFamily="34" charset="0"/>
              <a:cs typeface="Segoe UI Light" panose="020B0502040204020203" pitchFamily="34" charset="0"/>
            </a:endParaRPr>
          </a:p>
        </p:txBody>
      </p:sp>
      <p:sp>
        <p:nvSpPr>
          <p:cNvPr id="59" name="Freeform 58"/>
          <p:cNvSpPr>
            <a:spLocks noEditPoints="1"/>
          </p:cNvSpPr>
          <p:nvPr/>
        </p:nvSpPr>
        <p:spPr bwMode="black">
          <a:xfrm>
            <a:off x="6226991" y="1686893"/>
            <a:ext cx="417833" cy="539362"/>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solidFill>
            <a:srgbClr val="FFFFFF"/>
          </a:solidFill>
          <a:ln>
            <a:noFill/>
          </a:ln>
        </p:spPr>
        <p:txBody>
          <a:bodyPr vert="horz" wrap="square" lIns="80654" tIns="40327" rIns="80654" bIns="40327" numCol="1" anchor="t" anchorCtr="0" compatLnSpc="1">
            <a:prstTxWarp prst="textNoShape">
              <a:avLst/>
            </a:prstTxWarp>
          </a:bodyPr>
          <a:lstStyle/>
          <a:p>
            <a:pPr defTabSz="913918">
              <a:defRPr/>
            </a:pPr>
            <a:endParaRPr lang="en-US" sz="1764">
              <a:solidFill>
                <a:prstClr val="white"/>
              </a:solidFill>
              <a:latin typeface="Segoe UI Light" panose="020B0502040204020203" pitchFamily="34" charset="0"/>
              <a:cs typeface="Segoe UI Light" panose="020B0502040204020203" pitchFamily="34" charset="0"/>
            </a:endParaRPr>
          </a:p>
        </p:txBody>
      </p:sp>
      <p:sp>
        <p:nvSpPr>
          <p:cNvPr id="61" name="Oval 60"/>
          <p:cNvSpPr/>
          <p:nvPr/>
        </p:nvSpPr>
        <p:spPr bwMode="auto">
          <a:xfrm>
            <a:off x="429967" y="1524595"/>
            <a:ext cx="833458" cy="833234"/>
          </a:xfrm>
          <a:prstGeom prst="ellipse">
            <a:avLst/>
          </a:prstGeom>
          <a:solidFill>
            <a:schemeClr val="tx2"/>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defRPr/>
            </a:pPr>
            <a:endParaRPr lang="en-US" sz="2744" dirty="0" err="1">
              <a:solidFill>
                <a:prstClr val="white"/>
              </a:solidFill>
              <a:latin typeface="Segoe UI Light" panose="020B0502040204020203" pitchFamily="34" charset="0"/>
              <a:ea typeface="Segoe UI" pitchFamily="34" charset="0"/>
              <a:cs typeface="Segoe UI Light" panose="020B0502040204020203" pitchFamily="34" charset="0"/>
            </a:endParaRPr>
          </a:p>
        </p:txBody>
      </p:sp>
      <p:sp>
        <p:nvSpPr>
          <p:cNvPr id="62" name="Freeform 8"/>
          <p:cNvSpPr>
            <a:spLocks noEditPoints="1"/>
          </p:cNvSpPr>
          <p:nvPr/>
        </p:nvSpPr>
        <p:spPr bwMode="black">
          <a:xfrm>
            <a:off x="573712" y="1670216"/>
            <a:ext cx="592369" cy="541992"/>
          </a:xfrm>
          <a:custGeom>
            <a:avLst/>
            <a:gdLst>
              <a:gd name="T0" fmla="*/ 226 w 300"/>
              <a:gd name="T1" fmla="*/ 193 h 300"/>
              <a:gd name="T2" fmla="*/ 233 w 300"/>
              <a:gd name="T3" fmla="*/ 157 h 300"/>
              <a:gd name="T4" fmla="*/ 233 w 300"/>
              <a:gd name="T5" fmla="*/ 128 h 300"/>
              <a:gd name="T6" fmla="*/ 142 w 300"/>
              <a:gd name="T7" fmla="*/ 51 h 300"/>
              <a:gd name="T8" fmla="*/ 52 w 300"/>
              <a:gd name="T9" fmla="*/ 128 h 300"/>
              <a:gd name="T10" fmla="*/ 52 w 300"/>
              <a:gd name="T11" fmla="*/ 157 h 300"/>
              <a:gd name="T12" fmla="*/ 142 w 300"/>
              <a:gd name="T13" fmla="*/ 234 h 300"/>
              <a:gd name="T14" fmla="*/ 183 w 300"/>
              <a:gd name="T15" fmla="*/ 224 h 300"/>
              <a:gd name="T16" fmla="*/ 193 w 300"/>
              <a:gd name="T17" fmla="*/ 226 h 300"/>
              <a:gd name="T18" fmla="*/ 270 w 300"/>
              <a:gd name="T19" fmla="*/ 300 h 300"/>
              <a:gd name="T20" fmla="*/ 298 w 300"/>
              <a:gd name="T21" fmla="*/ 275 h 300"/>
              <a:gd name="T22" fmla="*/ 206 w 300"/>
              <a:gd name="T23" fmla="*/ 157 h 300"/>
              <a:gd name="T24" fmla="*/ 142 w 300"/>
              <a:gd name="T25" fmla="*/ 208 h 300"/>
              <a:gd name="T26" fmla="*/ 78 w 300"/>
              <a:gd name="T27" fmla="*/ 157 h 300"/>
              <a:gd name="T28" fmla="*/ 78 w 300"/>
              <a:gd name="T29" fmla="*/ 128 h 300"/>
              <a:gd name="T30" fmla="*/ 142 w 300"/>
              <a:gd name="T31" fmla="*/ 77 h 300"/>
              <a:gd name="T32" fmla="*/ 206 w 300"/>
              <a:gd name="T33" fmla="*/ 128 h 300"/>
              <a:gd name="T34" fmla="*/ 206 w 300"/>
              <a:gd name="T35" fmla="*/ 157 h 300"/>
              <a:gd name="T36" fmla="*/ 197 w 300"/>
              <a:gd name="T37" fmla="*/ 142 h 300"/>
              <a:gd name="T38" fmla="*/ 156 w 300"/>
              <a:gd name="T39" fmla="*/ 157 h 300"/>
              <a:gd name="T40" fmla="*/ 142 w 300"/>
              <a:gd name="T41" fmla="*/ 197 h 300"/>
              <a:gd name="T42" fmla="*/ 128 w 300"/>
              <a:gd name="T43" fmla="*/ 157 h 300"/>
              <a:gd name="T44" fmla="*/ 87 w 300"/>
              <a:gd name="T45" fmla="*/ 142 h 300"/>
              <a:gd name="T46" fmla="*/ 128 w 300"/>
              <a:gd name="T47" fmla="*/ 128 h 300"/>
              <a:gd name="T48" fmla="*/ 142 w 300"/>
              <a:gd name="T49" fmla="*/ 88 h 300"/>
              <a:gd name="T50" fmla="*/ 156 w 300"/>
              <a:gd name="T51" fmla="*/ 128 h 300"/>
              <a:gd name="T52" fmla="*/ 142 w 300"/>
              <a:gd name="T53" fmla="*/ 40 h 300"/>
              <a:gd name="T54" fmla="*/ 128 w 300"/>
              <a:gd name="T55" fmla="*/ 0 h 300"/>
              <a:gd name="T56" fmla="*/ 156 w 300"/>
              <a:gd name="T57" fmla="*/ 41 h 300"/>
              <a:gd name="T58" fmla="*/ 40 w 300"/>
              <a:gd name="T59" fmla="*/ 142 h 300"/>
              <a:gd name="T60" fmla="*/ 0 w 300"/>
              <a:gd name="T61" fmla="*/ 157 h 300"/>
              <a:gd name="T62" fmla="*/ 41 w 300"/>
              <a:gd name="T63" fmla="*/ 128 h 300"/>
              <a:gd name="T64" fmla="*/ 142 w 300"/>
              <a:gd name="T65" fmla="*/ 245 h 300"/>
              <a:gd name="T66" fmla="*/ 156 w 300"/>
              <a:gd name="T67" fmla="*/ 285 h 300"/>
              <a:gd name="T68" fmla="*/ 128 w 300"/>
              <a:gd name="T69" fmla="*/ 244 h 300"/>
              <a:gd name="T70" fmla="*/ 245 w 300"/>
              <a:gd name="T71" fmla="*/ 142 h 300"/>
              <a:gd name="T72" fmla="*/ 285 w 300"/>
              <a:gd name="T73" fmla="*/ 128 h 300"/>
              <a:gd name="T74" fmla="*/ 243 w 300"/>
              <a:gd name="T75" fmla="*/ 15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00" h="300">
                <a:moveTo>
                  <a:pt x="298" y="266"/>
                </a:moveTo>
                <a:cubicBezTo>
                  <a:pt x="226" y="193"/>
                  <a:pt x="226" y="193"/>
                  <a:pt x="226" y="193"/>
                </a:cubicBezTo>
                <a:cubicBezTo>
                  <a:pt x="223" y="191"/>
                  <a:pt x="222" y="186"/>
                  <a:pt x="224" y="183"/>
                </a:cubicBezTo>
                <a:cubicBezTo>
                  <a:pt x="228" y="175"/>
                  <a:pt x="231" y="166"/>
                  <a:pt x="233" y="157"/>
                </a:cubicBezTo>
                <a:cubicBezTo>
                  <a:pt x="233" y="152"/>
                  <a:pt x="234" y="147"/>
                  <a:pt x="234" y="142"/>
                </a:cubicBezTo>
                <a:cubicBezTo>
                  <a:pt x="234" y="138"/>
                  <a:pt x="233" y="133"/>
                  <a:pt x="233" y="128"/>
                </a:cubicBezTo>
                <a:cubicBezTo>
                  <a:pt x="227" y="89"/>
                  <a:pt x="196" y="58"/>
                  <a:pt x="156" y="52"/>
                </a:cubicBezTo>
                <a:cubicBezTo>
                  <a:pt x="152" y="51"/>
                  <a:pt x="147" y="51"/>
                  <a:pt x="142" y="51"/>
                </a:cubicBezTo>
                <a:cubicBezTo>
                  <a:pt x="137" y="51"/>
                  <a:pt x="133" y="51"/>
                  <a:pt x="128" y="52"/>
                </a:cubicBezTo>
                <a:cubicBezTo>
                  <a:pt x="89" y="58"/>
                  <a:pt x="58" y="89"/>
                  <a:pt x="52" y="128"/>
                </a:cubicBezTo>
                <a:cubicBezTo>
                  <a:pt x="51" y="133"/>
                  <a:pt x="51" y="138"/>
                  <a:pt x="51" y="142"/>
                </a:cubicBezTo>
                <a:cubicBezTo>
                  <a:pt x="51" y="147"/>
                  <a:pt x="51" y="152"/>
                  <a:pt x="52" y="157"/>
                </a:cubicBezTo>
                <a:cubicBezTo>
                  <a:pt x="58" y="196"/>
                  <a:pt x="89" y="227"/>
                  <a:pt x="128" y="233"/>
                </a:cubicBezTo>
                <a:cubicBezTo>
                  <a:pt x="133" y="234"/>
                  <a:pt x="137" y="234"/>
                  <a:pt x="142" y="234"/>
                </a:cubicBezTo>
                <a:cubicBezTo>
                  <a:pt x="147" y="234"/>
                  <a:pt x="152" y="234"/>
                  <a:pt x="156" y="233"/>
                </a:cubicBezTo>
                <a:cubicBezTo>
                  <a:pt x="166" y="231"/>
                  <a:pt x="175" y="228"/>
                  <a:pt x="183" y="224"/>
                </a:cubicBezTo>
                <a:cubicBezTo>
                  <a:pt x="184" y="224"/>
                  <a:pt x="185" y="223"/>
                  <a:pt x="187" y="223"/>
                </a:cubicBezTo>
                <a:cubicBezTo>
                  <a:pt x="189" y="223"/>
                  <a:pt x="192" y="224"/>
                  <a:pt x="193" y="226"/>
                </a:cubicBezTo>
                <a:cubicBezTo>
                  <a:pt x="265" y="298"/>
                  <a:pt x="265" y="298"/>
                  <a:pt x="265" y="298"/>
                </a:cubicBezTo>
                <a:cubicBezTo>
                  <a:pt x="267" y="299"/>
                  <a:pt x="268" y="300"/>
                  <a:pt x="270" y="300"/>
                </a:cubicBezTo>
                <a:cubicBezTo>
                  <a:pt x="272" y="300"/>
                  <a:pt x="273" y="299"/>
                  <a:pt x="275" y="298"/>
                </a:cubicBezTo>
                <a:cubicBezTo>
                  <a:pt x="298" y="275"/>
                  <a:pt x="298" y="275"/>
                  <a:pt x="298" y="275"/>
                </a:cubicBezTo>
                <a:cubicBezTo>
                  <a:pt x="300" y="272"/>
                  <a:pt x="300" y="268"/>
                  <a:pt x="298" y="266"/>
                </a:cubicBezTo>
                <a:close/>
                <a:moveTo>
                  <a:pt x="206" y="157"/>
                </a:moveTo>
                <a:cubicBezTo>
                  <a:pt x="201" y="181"/>
                  <a:pt x="181" y="201"/>
                  <a:pt x="156" y="206"/>
                </a:cubicBezTo>
                <a:cubicBezTo>
                  <a:pt x="152" y="207"/>
                  <a:pt x="147" y="208"/>
                  <a:pt x="142" y="208"/>
                </a:cubicBezTo>
                <a:cubicBezTo>
                  <a:pt x="137" y="208"/>
                  <a:pt x="133" y="207"/>
                  <a:pt x="128" y="206"/>
                </a:cubicBezTo>
                <a:cubicBezTo>
                  <a:pt x="103" y="201"/>
                  <a:pt x="84" y="181"/>
                  <a:pt x="78" y="157"/>
                </a:cubicBezTo>
                <a:cubicBezTo>
                  <a:pt x="77" y="152"/>
                  <a:pt x="77" y="147"/>
                  <a:pt x="77" y="142"/>
                </a:cubicBezTo>
                <a:cubicBezTo>
                  <a:pt x="77" y="138"/>
                  <a:pt x="77" y="133"/>
                  <a:pt x="78" y="128"/>
                </a:cubicBezTo>
                <a:cubicBezTo>
                  <a:pt x="84" y="103"/>
                  <a:pt x="103" y="84"/>
                  <a:pt x="128" y="79"/>
                </a:cubicBezTo>
                <a:cubicBezTo>
                  <a:pt x="133" y="78"/>
                  <a:pt x="137" y="77"/>
                  <a:pt x="142" y="77"/>
                </a:cubicBezTo>
                <a:cubicBezTo>
                  <a:pt x="147" y="77"/>
                  <a:pt x="152" y="78"/>
                  <a:pt x="156" y="79"/>
                </a:cubicBezTo>
                <a:cubicBezTo>
                  <a:pt x="181" y="84"/>
                  <a:pt x="201" y="103"/>
                  <a:pt x="206" y="128"/>
                </a:cubicBezTo>
                <a:cubicBezTo>
                  <a:pt x="207" y="133"/>
                  <a:pt x="208" y="138"/>
                  <a:pt x="208" y="142"/>
                </a:cubicBezTo>
                <a:cubicBezTo>
                  <a:pt x="208" y="147"/>
                  <a:pt x="207" y="152"/>
                  <a:pt x="206" y="157"/>
                </a:cubicBezTo>
                <a:close/>
                <a:moveTo>
                  <a:pt x="195" y="128"/>
                </a:moveTo>
                <a:cubicBezTo>
                  <a:pt x="196" y="133"/>
                  <a:pt x="197" y="138"/>
                  <a:pt x="197" y="142"/>
                </a:cubicBezTo>
                <a:cubicBezTo>
                  <a:pt x="197" y="147"/>
                  <a:pt x="196" y="152"/>
                  <a:pt x="195" y="157"/>
                </a:cubicBezTo>
                <a:cubicBezTo>
                  <a:pt x="156" y="157"/>
                  <a:pt x="156" y="157"/>
                  <a:pt x="156" y="157"/>
                </a:cubicBezTo>
                <a:cubicBezTo>
                  <a:pt x="156" y="195"/>
                  <a:pt x="156" y="195"/>
                  <a:pt x="156" y="195"/>
                </a:cubicBezTo>
                <a:cubicBezTo>
                  <a:pt x="152" y="197"/>
                  <a:pt x="147" y="197"/>
                  <a:pt x="142" y="197"/>
                </a:cubicBezTo>
                <a:cubicBezTo>
                  <a:pt x="137" y="197"/>
                  <a:pt x="133" y="197"/>
                  <a:pt x="128" y="195"/>
                </a:cubicBezTo>
                <a:cubicBezTo>
                  <a:pt x="128" y="157"/>
                  <a:pt x="128" y="157"/>
                  <a:pt x="128" y="157"/>
                </a:cubicBezTo>
                <a:cubicBezTo>
                  <a:pt x="89" y="157"/>
                  <a:pt x="89" y="157"/>
                  <a:pt x="89" y="157"/>
                </a:cubicBezTo>
                <a:cubicBezTo>
                  <a:pt x="88" y="152"/>
                  <a:pt x="87" y="147"/>
                  <a:pt x="87" y="142"/>
                </a:cubicBezTo>
                <a:cubicBezTo>
                  <a:pt x="87" y="138"/>
                  <a:pt x="88" y="133"/>
                  <a:pt x="89" y="128"/>
                </a:cubicBezTo>
                <a:cubicBezTo>
                  <a:pt x="128" y="128"/>
                  <a:pt x="128" y="128"/>
                  <a:pt x="128" y="128"/>
                </a:cubicBezTo>
                <a:cubicBezTo>
                  <a:pt x="128" y="90"/>
                  <a:pt x="128" y="90"/>
                  <a:pt x="128" y="90"/>
                </a:cubicBezTo>
                <a:cubicBezTo>
                  <a:pt x="133" y="88"/>
                  <a:pt x="137" y="88"/>
                  <a:pt x="142" y="88"/>
                </a:cubicBezTo>
                <a:cubicBezTo>
                  <a:pt x="147" y="88"/>
                  <a:pt x="152" y="88"/>
                  <a:pt x="156" y="90"/>
                </a:cubicBezTo>
                <a:cubicBezTo>
                  <a:pt x="156" y="128"/>
                  <a:pt x="156" y="128"/>
                  <a:pt x="156" y="128"/>
                </a:cubicBezTo>
                <a:lnTo>
                  <a:pt x="195" y="128"/>
                </a:lnTo>
                <a:close/>
                <a:moveTo>
                  <a:pt x="142" y="40"/>
                </a:moveTo>
                <a:cubicBezTo>
                  <a:pt x="137" y="40"/>
                  <a:pt x="133" y="41"/>
                  <a:pt x="128" y="41"/>
                </a:cubicBezTo>
                <a:cubicBezTo>
                  <a:pt x="128" y="0"/>
                  <a:pt x="128" y="0"/>
                  <a:pt x="128" y="0"/>
                </a:cubicBezTo>
                <a:cubicBezTo>
                  <a:pt x="156" y="0"/>
                  <a:pt x="156" y="0"/>
                  <a:pt x="156" y="0"/>
                </a:cubicBezTo>
                <a:cubicBezTo>
                  <a:pt x="156" y="41"/>
                  <a:pt x="156" y="41"/>
                  <a:pt x="156" y="41"/>
                </a:cubicBezTo>
                <a:cubicBezTo>
                  <a:pt x="152" y="41"/>
                  <a:pt x="147" y="40"/>
                  <a:pt x="142" y="40"/>
                </a:cubicBezTo>
                <a:close/>
                <a:moveTo>
                  <a:pt x="40" y="142"/>
                </a:moveTo>
                <a:cubicBezTo>
                  <a:pt x="40" y="147"/>
                  <a:pt x="40" y="152"/>
                  <a:pt x="41" y="157"/>
                </a:cubicBezTo>
                <a:cubicBezTo>
                  <a:pt x="0" y="157"/>
                  <a:pt x="0" y="157"/>
                  <a:pt x="0" y="157"/>
                </a:cubicBezTo>
                <a:cubicBezTo>
                  <a:pt x="0" y="128"/>
                  <a:pt x="0" y="128"/>
                  <a:pt x="0" y="128"/>
                </a:cubicBezTo>
                <a:cubicBezTo>
                  <a:pt x="41" y="128"/>
                  <a:pt x="41" y="128"/>
                  <a:pt x="41" y="128"/>
                </a:cubicBezTo>
                <a:cubicBezTo>
                  <a:pt x="40" y="133"/>
                  <a:pt x="40" y="138"/>
                  <a:pt x="40" y="142"/>
                </a:cubicBezTo>
                <a:close/>
                <a:moveTo>
                  <a:pt x="142" y="245"/>
                </a:moveTo>
                <a:cubicBezTo>
                  <a:pt x="147" y="245"/>
                  <a:pt x="152" y="244"/>
                  <a:pt x="156" y="244"/>
                </a:cubicBezTo>
                <a:cubicBezTo>
                  <a:pt x="156" y="285"/>
                  <a:pt x="156" y="285"/>
                  <a:pt x="156" y="285"/>
                </a:cubicBezTo>
                <a:cubicBezTo>
                  <a:pt x="128" y="285"/>
                  <a:pt x="128" y="285"/>
                  <a:pt x="128" y="285"/>
                </a:cubicBezTo>
                <a:cubicBezTo>
                  <a:pt x="128" y="244"/>
                  <a:pt x="128" y="244"/>
                  <a:pt x="128" y="244"/>
                </a:cubicBezTo>
                <a:cubicBezTo>
                  <a:pt x="133" y="244"/>
                  <a:pt x="137" y="245"/>
                  <a:pt x="142" y="245"/>
                </a:cubicBezTo>
                <a:close/>
                <a:moveTo>
                  <a:pt x="245" y="142"/>
                </a:moveTo>
                <a:cubicBezTo>
                  <a:pt x="245" y="138"/>
                  <a:pt x="244" y="133"/>
                  <a:pt x="243" y="128"/>
                </a:cubicBezTo>
                <a:cubicBezTo>
                  <a:pt x="285" y="128"/>
                  <a:pt x="285" y="128"/>
                  <a:pt x="285" y="128"/>
                </a:cubicBezTo>
                <a:cubicBezTo>
                  <a:pt x="285" y="157"/>
                  <a:pt x="285" y="157"/>
                  <a:pt x="285" y="157"/>
                </a:cubicBezTo>
                <a:cubicBezTo>
                  <a:pt x="243" y="157"/>
                  <a:pt x="243" y="157"/>
                  <a:pt x="243" y="157"/>
                </a:cubicBezTo>
                <a:cubicBezTo>
                  <a:pt x="244" y="152"/>
                  <a:pt x="245" y="147"/>
                  <a:pt x="245" y="142"/>
                </a:cubicBezTo>
                <a:close/>
              </a:path>
            </a:pathLst>
          </a:custGeom>
          <a:solidFill>
            <a:srgbClr val="FFFFFF"/>
          </a:solidFill>
          <a:ln>
            <a:noFill/>
          </a:ln>
        </p:spPr>
        <p:txBody>
          <a:bodyPr vert="horz" wrap="square" lIns="80654" tIns="40327" rIns="80654" bIns="40327" numCol="1" anchor="t" anchorCtr="0" compatLnSpc="1">
            <a:prstTxWarp prst="textNoShape">
              <a:avLst/>
            </a:prstTxWarp>
          </a:bodyPr>
          <a:lstStyle/>
          <a:p>
            <a:pPr defTabSz="913918">
              <a:defRPr/>
            </a:pPr>
            <a:endParaRPr lang="en-US" sz="1764">
              <a:solidFill>
                <a:prstClr val="white"/>
              </a:solidFill>
              <a:latin typeface="Segoe UI Light" panose="020B0502040204020203" pitchFamily="34" charset="0"/>
              <a:cs typeface="Segoe UI Light" panose="020B0502040204020203" pitchFamily="34" charset="0"/>
            </a:endParaRPr>
          </a:p>
        </p:txBody>
      </p:sp>
      <p:sp>
        <p:nvSpPr>
          <p:cNvPr id="66" name="Oval 65"/>
          <p:cNvSpPr/>
          <p:nvPr/>
        </p:nvSpPr>
        <p:spPr bwMode="auto">
          <a:xfrm>
            <a:off x="429967" y="3869783"/>
            <a:ext cx="833458" cy="833234"/>
          </a:xfrm>
          <a:prstGeom prst="ellipse">
            <a:avLst/>
          </a:prstGeom>
          <a:solidFill>
            <a:schemeClr val="tx2"/>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defRPr/>
            </a:pPr>
            <a:endParaRPr lang="en-US" sz="2744" dirty="0" err="1">
              <a:solidFill>
                <a:prstClr val="white"/>
              </a:solidFill>
              <a:latin typeface="Segoe UI Light" panose="020B0502040204020203" pitchFamily="34" charset="0"/>
              <a:ea typeface="Segoe UI" pitchFamily="34" charset="0"/>
              <a:cs typeface="Segoe UI Light" panose="020B0502040204020203" pitchFamily="34" charset="0"/>
            </a:endParaRPr>
          </a:p>
        </p:txBody>
      </p:sp>
      <p:sp>
        <p:nvSpPr>
          <p:cNvPr id="65" name="Freeform 128"/>
          <p:cNvSpPr>
            <a:spLocks noChangeAspect="1"/>
          </p:cNvSpPr>
          <p:nvPr/>
        </p:nvSpPr>
        <p:spPr bwMode="black">
          <a:xfrm>
            <a:off x="569203" y="2915310"/>
            <a:ext cx="541896" cy="299351"/>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a:extLst/>
        </p:spPr>
        <p:txBody>
          <a:bodyPr vert="horz" wrap="square" lIns="89619" tIns="44809" rIns="89619" bIns="44809" numCol="1" anchor="t" anchorCtr="0" compatLnSpc="1">
            <a:prstTxWarp prst="textNoShape">
              <a:avLst/>
            </a:prstTxWarp>
          </a:bodyPr>
          <a:lstStyle/>
          <a:p>
            <a:pPr defTabSz="914126"/>
            <a:endParaRPr lang="en-US" sz="1764">
              <a:solidFill>
                <a:prstClr val="white"/>
              </a:solidFill>
              <a:latin typeface="Segoe UI Light" panose="020B0502040204020203" pitchFamily="34" charset="0"/>
              <a:cs typeface="Segoe UI Light" panose="020B0502040204020203" pitchFamily="34" charset="0"/>
            </a:endParaRPr>
          </a:p>
        </p:txBody>
      </p:sp>
      <p:sp>
        <p:nvSpPr>
          <p:cNvPr id="91" name="Text Placeholder 15"/>
          <p:cNvSpPr txBox="1">
            <a:spLocks/>
          </p:cNvSpPr>
          <p:nvPr/>
        </p:nvSpPr>
        <p:spPr>
          <a:xfrm>
            <a:off x="1283650" y="2620196"/>
            <a:ext cx="4362668" cy="1049734"/>
          </a:xfrm>
          <a:prstGeom prst="rect">
            <a:avLst/>
          </a:prstGeom>
        </p:spPr>
        <p:txBody>
          <a:bodyPr vert="horz" wrap="square" lIns="143391" tIns="89619" rIns="143391" bIns="89619"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462">
              <a:spcBef>
                <a:spcPts val="882"/>
              </a:spcBef>
              <a:spcAft>
                <a:spcPts val="3430"/>
              </a:spcAft>
              <a:buNone/>
            </a:pPr>
            <a:r>
              <a:rPr lang="en-US" sz="3136" dirty="0">
                <a:solidFill>
                  <a:prstClr val="white"/>
                </a:solidFill>
                <a:latin typeface="Segoe UI Light" panose="020B0502040204020203" pitchFamily="34" charset="0"/>
                <a:cs typeface="Segoe UI Light" panose="020B0502040204020203" pitchFamily="34" charset="0"/>
              </a:rPr>
              <a:t>Seamless transition from </a:t>
            </a:r>
            <a:br>
              <a:rPr lang="en-US" sz="3136" dirty="0">
                <a:solidFill>
                  <a:prstClr val="white"/>
                </a:solidFill>
                <a:latin typeface="Segoe UI Light" panose="020B0502040204020203" pitchFamily="34" charset="0"/>
                <a:cs typeface="Segoe UI Light" panose="020B0502040204020203" pitchFamily="34" charset="0"/>
              </a:rPr>
            </a:br>
            <a:r>
              <a:rPr lang="en-US" sz="3136" dirty="0">
                <a:solidFill>
                  <a:prstClr val="white"/>
                </a:solidFill>
                <a:latin typeface="Segoe UI Light" panose="020B0502040204020203" pitchFamily="34" charset="0"/>
                <a:cs typeface="Segoe UI Light" panose="020B0502040204020203" pitchFamily="34" charset="0"/>
              </a:rPr>
              <a:t>on-premises to cloud</a:t>
            </a:r>
          </a:p>
        </p:txBody>
      </p:sp>
      <p:sp>
        <p:nvSpPr>
          <p:cNvPr id="92" name="Text Placeholder 15"/>
          <p:cNvSpPr txBox="1">
            <a:spLocks/>
          </p:cNvSpPr>
          <p:nvPr/>
        </p:nvSpPr>
        <p:spPr>
          <a:xfrm>
            <a:off x="1283650" y="3801794"/>
            <a:ext cx="4362668" cy="1049734"/>
          </a:xfrm>
          <a:prstGeom prst="rect">
            <a:avLst/>
          </a:prstGeom>
        </p:spPr>
        <p:txBody>
          <a:bodyPr vert="horz" wrap="square" lIns="143391" tIns="89619" rIns="143391" bIns="89619"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462">
              <a:spcBef>
                <a:spcPts val="882"/>
              </a:spcBef>
              <a:spcAft>
                <a:spcPts val="3430"/>
              </a:spcAft>
              <a:buNone/>
            </a:pPr>
            <a:r>
              <a:rPr lang="en-US" sz="3136" dirty="0">
                <a:solidFill>
                  <a:prstClr val="white"/>
                </a:solidFill>
                <a:latin typeface="Segoe UI Light" panose="020B0502040204020203" pitchFamily="34" charset="0"/>
                <a:cs typeface="Segoe UI Light" panose="020B0502040204020203" pitchFamily="34" charset="0"/>
              </a:rPr>
              <a:t>Open source </a:t>
            </a:r>
            <a:br>
              <a:rPr lang="en-US" sz="3136" dirty="0">
                <a:solidFill>
                  <a:prstClr val="white"/>
                </a:solidFill>
                <a:latin typeface="Segoe UI Light" panose="020B0502040204020203" pitchFamily="34" charset="0"/>
                <a:cs typeface="Segoe UI Light" panose="020B0502040204020203" pitchFamily="34" charset="0"/>
              </a:rPr>
            </a:br>
            <a:r>
              <a:rPr lang="en-US" sz="3136" dirty="0">
                <a:solidFill>
                  <a:prstClr val="white"/>
                </a:solidFill>
                <a:latin typeface="Segoe UI Light" panose="020B0502040204020203" pitchFamily="34" charset="0"/>
                <a:cs typeface="Segoe UI Light" panose="020B0502040204020203" pitchFamily="34" charset="0"/>
              </a:rPr>
              <a:t>with contributions</a:t>
            </a:r>
          </a:p>
        </p:txBody>
      </p:sp>
      <p:sp>
        <p:nvSpPr>
          <p:cNvPr id="93" name="Text Placeholder 15"/>
          <p:cNvSpPr txBox="1">
            <a:spLocks/>
          </p:cNvSpPr>
          <p:nvPr/>
        </p:nvSpPr>
        <p:spPr>
          <a:xfrm>
            <a:off x="6856909" y="1607849"/>
            <a:ext cx="4532842" cy="615362"/>
          </a:xfrm>
          <a:prstGeom prst="rect">
            <a:avLst/>
          </a:prstGeom>
        </p:spPr>
        <p:txBody>
          <a:bodyPr vert="horz" wrap="square" lIns="143391" tIns="89619" rIns="143391" bIns="89619"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462">
              <a:spcBef>
                <a:spcPts val="882"/>
              </a:spcBef>
              <a:spcAft>
                <a:spcPts val="3430"/>
              </a:spcAft>
              <a:buNone/>
            </a:pPr>
            <a:r>
              <a:rPr lang="en-US" sz="3136" dirty="0">
                <a:solidFill>
                  <a:prstClr val="white"/>
                </a:solidFill>
                <a:latin typeface="Segoe UI Light" panose="020B0502040204020203" pitchFamily="34" charset="0"/>
                <a:cs typeface="Segoe UI Light" panose="020B0502040204020203" pitchFamily="34" charset="0"/>
              </a:rPr>
              <a:t>Faster development cycle</a:t>
            </a:r>
          </a:p>
        </p:txBody>
      </p:sp>
      <p:sp>
        <p:nvSpPr>
          <p:cNvPr id="94" name="Text Placeholder 15"/>
          <p:cNvSpPr txBox="1">
            <a:spLocks/>
          </p:cNvSpPr>
          <p:nvPr/>
        </p:nvSpPr>
        <p:spPr>
          <a:xfrm>
            <a:off x="6856909" y="2591585"/>
            <a:ext cx="4532842" cy="1049734"/>
          </a:xfrm>
          <a:prstGeom prst="rect">
            <a:avLst/>
          </a:prstGeom>
        </p:spPr>
        <p:txBody>
          <a:bodyPr vert="horz" wrap="square" lIns="143391" tIns="89619" rIns="143391" bIns="89619"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462">
              <a:spcBef>
                <a:spcPts val="882"/>
              </a:spcBef>
              <a:spcAft>
                <a:spcPts val="2352"/>
              </a:spcAft>
              <a:buNone/>
            </a:pPr>
            <a:r>
              <a:rPr lang="en-US" sz="3136" dirty="0">
                <a:solidFill>
                  <a:prstClr val="white"/>
                </a:solidFill>
                <a:latin typeface="Segoe UI Light" panose="020B0502040204020203" pitchFamily="34" charset="0"/>
                <a:cs typeface="Segoe UI Light" panose="020B0502040204020203" pitchFamily="34" charset="0"/>
              </a:rPr>
              <a:t>Choose your editors </a:t>
            </a:r>
            <a:br>
              <a:rPr lang="en-US" sz="3136" dirty="0">
                <a:solidFill>
                  <a:prstClr val="white"/>
                </a:solidFill>
                <a:latin typeface="Segoe UI Light" panose="020B0502040204020203" pitchFamily="34" charset="0"/>
                <a:cs typeface="Segoe UI Light" panose="020B0502040204020203" pitchFamily="34" charset="0"/>
              </a:rPr>
            </a:br>
            <a:r>
              <a:rPr lang="en-US" sz="3136" dirty="0">
                <a:solidFill>
                  <a:prstClr val="white"/>
                </a:solidFill>
                <a:latin typeface="Segoe UI Light" panose="020B0502040204020203" pitchFamily="34" charset="0"/>
                <a:cs typeface="Segoe UI Light" panose="020B0502040204020203" pitchFamily="34" charset="0"/>
              </a:rPr>
              <a:t>and tool</a:t>
            </a:r>
          </a:p>
        </p:txBody>
      </p:sp>
      <p:sp>
        <p:nvSpPr>
          <p:cNvPr id="95" name="Text Placeholder 15"/>
          <p:cNvSpPr txBox="1">
            <a:spLocks/>
          </p:cNvSpPr>
          <p:nvPr/>
        </p:nvSpPr>
        <p:spPr>
          <a:xfrm>
            <a:off x="6856909" y="4018979"/>
            <a:ext cx="4532842" cy="615362"/>
          </a:xfrm>
          <a:prstGeom prst="rect">
            <a:avLst/>
          </a:prstGeom>
        </p:spPr>
        <p:txBody>
          <a:bodyPr vert="horz" wrap="square" lIns="143391" tIns="89619" rIns="143391" bIns="89619"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462">
              <a:spcBef>
                <a:spcPts val="1960"/>
              </a:spcBef>
              <a:spcAft>
                <a:spcPts val="2940"/>
              </a:spcAft>
              <a:buNone/>
            </a:pPr>
            <a:r>
              <a:rPr lang="en-US" sz="3136" dirty="0">
                <a:solidFill>
                  <a:prstClr val="white"/>
                </a:solidFill>
                <a:latin typeface="Segoe UI Light" panose="020B0502040204020203" pitchFamily="34" charset="0"/>
                <a:cs typeface="Segoe UI Light" panose="020B0502040204020203" pitchFamily="34" charset="0"/>
              </a:rPr>
              <a:t>Cross-platform</a:t>
            </a:r>
          </a:p>
        </p:txBody>
      </p:sp>
      <p:sp>
        <p:nvSpPr>
          <p:cNvPr id="96" name="Text Placeholder 15"/>
          <p:cNvSpPr txBox="1">
            <a:spLocks/>
          </p:cNvSpPr>
          <p:nvPr/>
        </p:nvSpPr>
        <p:spPr>
          <a:xfrm>
            <a:off x="6856909" y="5153895"/>
            <a:ext cx="4532842" cy="615362"/>
          </a:xfrm>
          <a:prstGeom prst="rect">
            <a:avLst/>
          </a:prstGeom>
        </p:spPr>
        <p:txBody>
          <a:bodyPr vert="horz" wrap="square" lIns="143391" tIns="89619" rIns="143391" bIns="89619"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462">
              <a:spcBef>
                <a:spcPts val="1960"/>
              </a:spcBef>
              <a:spcAft>
                <a:spcPts val="2940"/>
              </a:spcAft>
              <a:buNone/>
            </a:pPr>
            <a:r>
              <a:rPr lang="en-US" sz="3136" dirty="0">
                <a:solidFill>
                  <a:prstClr val="white"/>
                </a:solidFill>
                <a:latin typeface="Segoe UI Light" panose="020B0502040204020203" pitchFamily="34" charset="0"/>
                <a:cs typeface="Segoe UI Light" panose="020B0502040204020203" pitchFamily="34" charset="0"/>
              </a:rPr>
              <a:t>Fast</a:t>
            </a:r>
          </a:p>
        </p:txBody>
      </p:sp>
      <p:sp>
        <p:nvSpPr>
          <p:cNvPr id="55" name="Rectangle 54"/>
          <p:cNvSpPr/>
          <p:nvPr/>
        </p:nvSpPr>
        <p:spPr>
          <a:xfrm>
            <a:off x="485119" y="4054911"/>
            <a:ext cx="715074" cy="454174"/>
          </a:xfrm>
          <a:prstGeom prst="rect">
            <a:avLst/>
          </a:prstGeom>
        </p:spPr>
        <p:txBody>
          <a:bodyPr wrap="none">
            <a:spAutoFit/>
          </a:bodyPr>
          <a:lstStyle/>
          <a:p>
            <a:pPr algn="ctr" defTabSz="913918">
              <a:defRPr/>
            </a:pPr>
            <a:r>
              <a:rPr lang="en-US" sz="2352" dirty="0">
                <a:solidFill>
                  <a:prstClr val="white"/>
                </a:solidFill>
                <a:latin typeface="Segoe UI Light" panose="020B0502040204020203" pitchFamily="34" charset="0"/>
                <a:cs typeface="Segoe UI Light" panose="020B0502040204020203" pitchFamily="34" charset="0"/>
              </a:rPr>
              <a:t>OSS</a:t>
            </a:r>
          </a:p>
        </p:txBody>
      </p:sp>
      <p:sp>
        <p:nvSpPr>
          <p:cNvPr id="87" name="Oval 86"/>
          <p:cNvSpPr/>
          <p:nvPr/>
        </p:nvSpPr>
        <p:spPr bwMode="auto">
          <a:xfrm>
            <a:off x="6019730" y="3869783"/>
            <a:ext cx="833458" cy="833234"/>
          </a:xfrm>
          <a:prstGeom prst="ellipse">
            <a:avLst/>
          </a:prstGeom>
          <a:solidFill>
            <a:schemeClr val="tx2"/>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defRPr/>
            </a:pPr>
            <a:endParaRPr lang="en-US" sz="2744" dirty="0" err="1">
              <a:solidFill>
                <a:prstClr val="white"/>
              </a:solidFill>
              <a:latin typeface="Segoe UI Light" panose="020B0502040204020203" pitchFamily="34" charset="0"/>
              <a:ea typeface="Segoe UI" pitchFamily="34" charset="0"/>
              <a:cs typeface="Segoe UI Light" panose="020B0502040204020203" pitchFamily="34" charset="0"/>
            </a:endParaRPr>
          </a:p>
        </p:txBody>
      </p:sp>
      <p:grpSp>
        <p:nvGrpSpPr>
          <p:cNvPr id="34" name="Group 33"/>
          <p:cNvGrpSpPr/>
          <p:nvPr/>
        </p:nvGrpSpPr>
        <p:grpSpPr>
          <a:xfrm>
            <a:off x="6130285" y="3935006"/>
            <a:ext cx="652800" cy="638710"/>
            <a:chOff x="8476833" y="5550894"/>
            <a:chExt cx="666063" cy="651687"/>
          </a:xfrm>
        </p:grpSpPr>
        <p:pic>
          <p:nvPicPr>
            <p:cNvPr id="99" name="Picture 6" descr="C:\temp\WinAzure_rgb_Wht_S.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371" t="15460" r="80628" b="15496"/>
            <a:stretch/>
          </p:blipFill>
          <p:spPr bwMode="auto">
            <a:xfrm>
              <a:off x="8610575" y="5550894"/>
              <a:ext cx="312449" cy="317325"/>
            </a:xfrm>
            <a:prstGeom prst="rect">
              <a:avLst/>
            </a:prstGeom>
            <a:noFill/>
            <a:extLst>
              <a:ext uri="{909E8E84-426E-40DD-AFC4-6F175D3DCCD1}">
                <a14:hiddenFill xmlns:a14="http://schemas.microsoft.com/office/drawing/2010/main">
                  <a:solidFill>
                    <a:srgbClr val="FFFFFF"/>
                  </a:solidFill>
                </a14:hiddenFill>
              </a:ext>
            </a:extLst>
          </p:spPr>
        </p:pic>
        <p:pic>
          <p:nvPicPr>
            <p:cNvPr id="100" name="Picture 2" descr="http://files.softicons.com/download/system-icons/windows-8-metro-icons-by-dakirby309/png/512x512/Folders%20&amp;%20OS/Linux.png"/>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8783052" y="5849304"/>
              <a:ext cx="359844" cy="353277"/>
            </a:xfrm>
            <a:prstGeom prst="rect">
              <a:avLst/>
            </a:prstGeom>
            <a:noFill/>
            <a:extLst>
              <a:ext uri="{909E8E84-426E-40DD-AFC4-6F175D3DCCD1}">
                <a14:hiddenFill xmlns:a14="http://schemas.microsoft.com/office/drawing/2010/main">
                  <a:solidFill>
                    <a:srgbClr val="FFFFFF"/>
                  </a:solidFill>
                </a14:hiddenFill>
              </a:ext>
            </a:extLst>
          </p:spPr>
        </p:pic>
        <p:grpSp>
          <p:nvGrpSpPr>
            <p:cNvPr id="101" name="Group 100"/>
            <p:cNvGrpSpPr>
              <a:grpSpLocks noChangeAspect="1"/>
            </p:cNvGrpSpPr>
            <p:nvPr/>
          </p:nvGrpSpPr>
          <p:grpSpPr bwMode="auto">
            <a:xfrm>
              <a:off x="8476833" y="5824421"/>
              <a:ext cx="293053" cy="343314"/>
              <a:chOff x="3485" y="1766"/>
              <a:chExt cx="745" cy="889"/>
            </a:xfrm>
          </p:grpSpPr>
          <p:sp>
            <p:nvSpPr>
              <p:cNvPr id="102" name="Freeform 101"/>
              <p:cNvSpPr>
                <a:spLocks/>
              </p:cNvSpPr>
              <p:nvPr/>
            </p:nvSpPr>
            <p:spPr bwMode="auto">
              <a:xfrm>
                <a:off x="3485" y="2008"/>
                <a:ext cx="745" cy="647"/>
              </a:xfrm>
              <a:custGeom>
                <a:avLst/>
                <a:gdLst>
                  <a:gd name="T0" fmla="*/ 296 w 296"/>
                  <a:gd name="T1" fmla="*/ 167 h 256"/>
                  <a:gd name="T2" fmla="*/ 274 w 296"/>
                  <a:gd name="T3" fmla="*/ 207 h 256"/>
                  <a:gd name="T4" fmla="*/ 216 w 296"/>
                  <a:gd name="T5" fmla="*/ 256 h 256"/>
                  <a:gd name="T6" fmla="*/ 159 w 296"/>
                  <a:gd name="T7" fmla="*/ 242 h 256"/>
                  <a:gd name="T8" fmla="*/ 101 w 296"/>
                  <a:gd name="T9" fmla="*/ 256 h 256"/>
                  <a:gd name="T10" fmla="*/ 44 w 296"/>
                  <a:gd name="T11" fmla="*/ 210 h 256"/>
                  <a:gd name="T12" fmla="*/ 24 w 296"/>
                  <a:gd name="T13" fmla="*/ 42 h 256"/>
                  <a:gd name="T14" fmla="*/ 94 w 296"/>
                  <a:gd name="T15" fmla="*/ 0 h 256"/>
                  <a:gd name="T16" fmla="*/ 158 w 296"/>
                  <a:gd name="T17" fmla="*/ 15 h 256"/>
                  <a:gd name="T18" fmla="*/ 222 w 296"/>
                  <a:gd name="T19" fmla="*/ 0 h 256"/>
                  <a:gd name="T20" fmla="*/ 286 w 296"/>
                  <a:gd name="T21" fmla="*/ 34 h 256"/>
                  <a:gd name="T22" fmla="*/ 296 w 296"/>
                  <a:gd name="T23" fmla="*/ 16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6" h="256">
                    <a:moveTo>
                      <a:pt x="296" y="167"/>
                    </a:moveTo>
                    <a:cubicBezTo>
                      <a:pt x="288" y="184"/>
                      <a:pt x="284" y="192"/>
                      <a:pt x="274" y="207"/>
                    </a:cubicBezTo>
                    <a:cubicBezTo>
                      <a:pt x="260" y="229"/>
                      <a:pt x="240" y="255"/>
                      <a:pt x="216" y="256"/>
                    </a:cubicBezTo>
                    <a:cubicBezTo>
                      <a:pt x="194" y="256"/>
                      <a:pt x="188" y="241"/>
                      <a:pt x="159" y="242"/>
                    </a:cubicBezTo>
                    <a:cubicBezTo>
                      <a:pt x="129" y="242"/>
                      <a:pt x="123" y="256"/>
                      <a:pt x="101" y="256"/>
                    </a:cubicBezTo>
                    <a:cubicBezTo>
                      <a:pt x="76" y="255"/>
                      <a:pt x="58" y="231"/>
                      <a:pt x="44" y="210"/>
                    </a:cubicBezTo>
                    <a:cubicBezTo>
                      <a:pt x="4" y="150"/>
                      <a:pt x="0" y="80"/>
                      <a:pt x="24" y="42"/>
                    </a:cubicBezTo>
                    <a:cubicBezTo>
                      <a:pt x="42" y="16"/>
                      <a:pt x="69" y="0"/>
                      <a:pt x="94" y="0"/>
                    </a:cubicBezTo>
                    <a:cubicBezTo>
                      <a:pt x="120" y="0"/>
                      <a:pt x="137" y="15"/>
                      <a:pt x="158" y="15"/>
                    </a:cubicBezTo>
                    <a:cubicBezTo>
                      <a:pt x="179" y="15"/>
                      <a:pt x="192" y="0"/>
                      <a:pt x="222" y="0"/>
                    </a:cubicBezTo>
                    <a:cubicBezTo>
                      <a:pt x="245" y="0"/>
                      <a:pt x="269" y="13"/>
                      <a:pt x="286" y="34"/>
                    </a:cubicBezTo>
                    <a:cubicBezTo>
                      <a:pt x="230" y="65"/>
                      <a:pt x="239" y="145"/>
                      <a:pt x="296" y="167"/>
                    </a:cubicBezTo>
                    <a:close/>
                  </a:path>
                </a:pathLst>
              </a:custGeom>
              <a:solidFill>
                <a:srgbClr val="FFFFFF"/>
              </a:solidFill>
              <a:ln>
                <a:noFill/>
              </a:ln>
              <a:extLst/>
            </p:spPr>
            <p:txBody>
              <a:bodyPr vert="horz" wrap="square" lIns="89607" tIns="44802" rIns="89607" bIns="44802" numCol="1" anchor="t" anchorCtr="0" compatLnSpc="1">
                <a:prstTxWarp prst="textNoShape">
                  <a:avLst/>
                </a:prstTxWarp>
              </a:bodyPr>
              <a:lstStyle/>
              <a:p>
                <a:pPr defTabSz="895909">
                  <a:defRPr/>
                </a:pPr>
                <a:endParaRPr lang="en-US" sz="1960" kern="0">
                  <a:solidFill>
                    <a:prstClr val="white"/>
                  </a:solidFill>
                  <a:latin typeface="Segoe UI Light" panose="020B0502040204020203" pitchFamily="34" charset="0"/>
                  <a:cs typeface="Segoe UI Light" panose="020B0502040204020203" pitchFamily="34" charset="0"/>
                </a:endParaRPr>
              </a:p>
            </p:txBody>
          </p:sp>
          <p:sp>
            <p:nvSpPr>
              <p:cNvPr id="103" name="Freeform 102"/>
              <p:cNvSpPr>
                <a:spLocks/>
              </p:cNvSpPr>
              <p:nvPr/>
            </p:nvSpPr>
            <p:spPr bwMode="auto">
              <a:xfrm>
                <a:off x="3825" y="1766"/>
                <a:ext cx="175" cy="191"/>
              </a:xfrm>
              <a:custGeom>
                <a:avLst/>
                <a:gdLst>
                  <a:gd name="T0" fmla="*/ 55 w 74"/>
                  <a:gd name="T1" fmla="*/ 54 h 81"/>
                  <a:gd name="T2" fmla="*/ 71 w 74"/>
                  <a:gd name="T3" fmla="*/ 0 h 81"/>
                  <a:gd name="T4" fmla="*/ 20 w 74"/>
                  <a:gd name="T5" fmla="*/ 28 h 81"/>
                  <a:gd name="T6" fmla="*/ 4 w 74"/>
                  <a:gd name="T7" fmla="*/ 81 h 81"/>
                  <a:gd name="T8" fmla="*/ 55 w 74"/>
                  <a:gd name="T9" fmla="*/ 54 h 81"/>
                </a:gdLst>
                <a:ahLst/>
                <a:cxnLst>
                  <a:cxn ang="0">
                    <a:pos x="T0" y="T1"/>
                  </a:cxn>
                  <a:cxn ang="0">
                    <a:pos x="T2" y="T3"/>
                  </a:cxn>
                  <a:cxn ang="0">
                    <a:pos x="T4" y="T5"/>
                  </a:cxn>
                  <a:cxn ang="0">
                    <a:pos x="T6" y="T7"/>
                  </a:cxn>
                  <a:cxn ang="0">
                    <a:pos x="T8" y="T9"/>
                  </a:cxn>
                </a:cxnLst>
                <a:rect l="0" t="0" r="r" b="b"/>
                <a:pathLst>
                  <a:path w="74" h="81">
                    <a:moveTo>
                      <a:pt x="55" y="54"/>
                    </a:moveTo>
                    <a:cubicBezTo>
                      <a:pt x="66" y="40"/>
                      <a:pt x="74" y="21"/>
                      <a:pt x="71" y="0"/>
                    </a:cubicBezTo>
                    <a:cubicBezTo>
                      <a:pt x="54" y="2"/>
                      <a:pt x="33" y="13"/>
                      <a:pt x="20" y="28"/>
                    </a:cubicBezTo>
                    <a:cubicBezTo>
                      <a:pt x="9" y="41"/>
                      <a:pt x="0" y="61"/>
                      <a:pt x="4" y="81"/>
                    </a:cubicBezTo>
                    <a:cubicBezTo>
                      <a:pt x="23" y="81"/>
                      <a:pt x="44" y="70"/>
                      <a:pt x="55" y="54"/>
                    </a:cubicBezTo>
                    <a:close/>
                  </a:path>
                </a:pathLst>
              </a:custGeom>
              <a:solidFill>
                <a:srgbClr val="FFFFFF"/>
              </a:solidFill>
              <a:ln>
                <a:noFill/>
              </a:ln>
              <a:extLst/>
            </p:spPr>
            <p:txBody>
              <a:bodyPr vert="horz" wrap="square" lIns="89607" tIns="44802" rIns="89607" bIns="44802" numCol="1" anchor="t" anchorCtr="0" compatLnSpc="1">
                <a:prstTxWarp prst="textNoShape">
                  <a:avLst/>
                </a:prstTxWarp>
              </a:bodyPr>
              <a:lstStyle/>
              <a:p>
                <a:pPr defTabSz="895909">
                  <a:defRPr/>
                </a:pPr>
                <a:endParaRPr lang="en-US" sz="1960" kern="0">
                  <a:solidFill>
                    <a:prstClr val="white"/>
                  </a:solidFill>
                  <a:latin typeface="Segoe UI Light" panose="020B0502040204020203" pitchFamily="34" charset="0"/>
                  <a:cs typeface="Segoe UI Light" panose="020B0502040204020203" pitchFamily="34" charset="0"/>
                </a:endParaRPr>
              </a:p>
            </p:txBody>
          </p:sp>
        </p:grpSp>
      </p:grpSp>
      <p:sp>
        <p:nvSpPr>
          <p:cNvPr id="78" name="Oval 77"/>
          <p:cNvSpPr/>
          <p:nvPr/>
        </p:nvSpPr>
        <p:spPr bwMode="auto">
          <a:xfrm>
            <a:off x="6019730" y="5042376"/>
            <a:ext cx="833458" cy="833234"/>
          </a:xfrm>
          <a:prstGeom prst="ellipse">
            <a:avLst/>
          </a:prstGeom>
          <a:solidFill>
            <a:schemeClr val="tx2"/>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defRPr/>
            </a:pPr>
            <a:endParaRPr lang="en-US" sz="2744" dirty="0" err="1">
              <a:solidFill>
                <a:prstClr val="white"/>
              </a:solidFill>
              <a:latin typeface="Segoe UI Light" panose="020B0502040204020203" pitchFamily="34" charset="0"/>
              <a:ea typeface="Segoe UI" pitchFamily="34" charset="0"/>
              <a:cs typeface="Segoe UI Light" panose="020B0502040204020203" pitchFamily="34" charset="0"/>
            </a:endParaRPr>
          </a:p>
        </p:txBody>
      </p:sp>
      <p:grpSp>
        <p:nvGrpSpPr>
          <p:cNvPr id="104" name="Group 318"/>
          <p:cNvGrpSpPr>
            <a:grpSpLocks noChangeAspect="1"/>
          </p:cNvGrpSpPr>
          <p:nvPr/>
        </p:nvGrpSpPr>
        <p:grpSpPr bwMode="auto">
          <a:xfrm>
            <a:off x="6309065" y="5208204"/>
            <a:ext cx="406941" cy="451942"/>
            <a:chOff x="-615" y="-944"/>
            <a:chExt cx="850" cy="944"/>
          </a:xfrm>
          <a:solidFill>
            <a:schemeClr val="bg1"/>
          </a:solidFill>
        </p:grpSpPr>
        <p:sp>
          <p:nvSpPr>
            <p:cNvPr id="105" name="Freeform 319"/>
            <p:cNvSpPr>
              <a:spLocks/>
            </p:cNvSpPr>
            <p:nvPr/>
          </p:nvSpPr>
          <p:spPr bwMode="auto">
            <a:xfrm>
              <a:off x="-235" y="-734"/>
              <a:ext cx="52" cy="361"/>
            </a:xfrm>
            <a:custGeom>
              <a:avLst/>
              <a:gdLst>
                <a:gd name="T0" fmla="*/ 22 w 22"/>
                <a:gd name="T1" fmla="*/ 139 h 153"/>
                <a:gd name="T2" fmla="*/ 22 w 22"/>
                <a:gd name="T3" fmla="*/ 14 h 153"/>
                <a:gd name="T4" fmla="*/ 0 w 22"/>
                <a:gd name="T5" fmla="*/ 14 h 153"/>
                <a:gd name="T6" fmla="*/ 0 w 22"/>
                <a:gd name="T7" fmla="*/ 139 h 153"/>
                <a:gd name="T8" fmla="*/ 22 w 22"/>
                <a:gd name="T9" fmla="*/ 139 h 153"/>
              </a:gdLst>
              <a:ahLst/>
              <a:cxnLst>
                <a:cxn ang="0">
                  <a:pos x="T0" y="T1"/>
                </a:cxn>
                <a:cxn ang="0">
                  <a:pos x="T2" y="T3"/>
                </a:cxn>
                <a:cxn ang="0">
                  <a:pos x="T4" y="T5"/>
                </a:cxn>
                <a:cxn ang="0">
                  <a:pos x="T6" y="T7"/>
                </a:cxn>
                <a:cxn ang="0">
                  <a:pos x="T8" y="T9"/>
                </a:cxn>
              </a:cxnLst>
              <a:rect l="0" t="0" r="r" b="b"/>
              <a:pathLst>
                <a:path w="22" h="153">
                  <a:moveTo>
                    <a:pt x="22" y="139"/>
                  </a:moveTo>
                  <a:cubicBezTo>
                    <a:pt x="22" y="98"/>
                    <a:pt x="22" y="56"/>
                    <a:pt x="22" y="14"/>
                  </a:cubicBezTo>
                  <a:cubicBezTo>
                    <a:pt x="22" y="0"/>
                    <a:pt x="0" y="0"/>
                    <a:pt x="0" y="14"/>
                  </a:cubicBezTo>
                  <a:cubicBezTo>
                    <a:pt x="0" y="56"/>
                    <a:pt x="0" y="98"/>
                    <a:pt x="0" y="139"/>
                  </a:cubicBezTo>
                  <a:cubicBezTo>
                    <a:pt x="0" y="153"/>
                    <a:pt x="22" y="153"/>
                    <a:pt x="22" y="1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896081"/>
              <a:endParaRPr lang="en-US" sz="1666">
                <a:solidFill>
                  <a:prstClr val="white"/>
                </a:solidFill>
                <a:latin typeface="Segoe UI Light" panose="020B0502040204020203" pitchFamily="34" charset="0"/>
                <a:cs typeface="Segoe UI Light" panose="020B0502040204020203" pitchFamily="34" charset="0"/>
              </a:endParaRPr>
            </a:p>
          </p:txBody>
        </p:sp>
        <p:sp>
          <p:nvSpPr>
            <p:cNvPr id="106" name="Freeform 320"/>
            <p:cNvSpPr>
              <a:spLocks noEditPoints="1"/>
            </p:cNvSpPr>
            <p:nvPr/>
          </p:nvSpPr>
          <p:spPr bwMode="auto">
            <a:xfrm>
              <a:off x="-615" y="-944"/>
              <a:ext cx="850" cy="944"/>
            </a:xfrm>
            <a:custGeom>
              <a:avLst/>
              <a:gdLst>
                <a:gd name="T0" fmla="*/ 360 w 360"/>
                <a:gd name="T1" fmla="*/ 98 h 400"/>
                <a:gd name="T2" fmla="*/ 342 w 360"/>
                <a:gd name="T3" fmla="*/ 75 h 400"/>
                <a:gd name="T4" fmla="*/ 319 w 360"/>
                <a:gd name="T5" fmla="*/ 57 h 400"/>
                <a:gd name="T6" fmla="*/ 280 w 360"/>
                <a:gd name="T7" fmla="*/ 96 h 400"/>
                <a:gd name="T8" fmla="*/ 201 w 360"/>
                <a:gd name="T9" fmla="*/ 59 h 400"/>
                <a:gd name="T10" fmla="*/ 201 w 360"/>
                <a:gd name="T11" fmla="*/ 4 h 400"/>
                <a:gd name="T12" fmla="*/ 172 w 360"/>
                <a:gd name="T13" fmla="*/ 0 h 400"/>
                <a:gd name="T14" fmla="*/ 143 w 360"/>
                <a:gd name="T15" fmla="*/ 4 h 400"/>
                <a:gd name="T16" fmla="*/ 143 w 360"/>
                <a:gd name="T17" fmla="*/ 59 h 400"/>
                <a:gd name="T18" fmla="*/ 0 w 360"/>
                <a:gd name="T19" fmla="*/ 228 h 400"/>
                <a:gd name="T20" fmla="*/ 172 w 360"/>
                <a:gd name="T21" fmla="*/ 400 h 400"/>
                <a:gd name="T22" fmla="*/ 343 w 360"/>
                <a:gd name="T23" fmla="*/ 228 h 400"/>
                <a:gd name="T24" fmla="*/ 318 w 360"/>
                <a:gd name="T25" fmla="*/ 139 h 400"/>
                <a:gd name="T26" fmla="*/ 360 w 360"/>
                <a:gd name="T27" fmla="*/ 98 h 400"/>
                <a:gd name="T28" fmla="*/ 172 w 360"/>
                <a:gd name="T29" fmla="*/ 379 h 400"/>
                <a:gd name="T30" fmla="*/ 22 w 360"/>
                <a:gd name="T31" fmla="*/ 228 h 400"/>
                <a:gd name="T32" fmla="*/ 172 w 360"/>
                <a:gd name="T33" fmla="*/ 78 h 400"/>
                <a:gd name="T34" fmla="*/ 322 w 360"/>
                <a:gd name="T35" fmla="*/ 228 h 400"/>
                <a:gd name="T36" fmla="*/ 172 w 360"/>
                <a:gd name="T37" fmla="*/ 379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0" h="400">
                  <a:moveTo>
                    <a:pt x="360" y="98"/>
                  </a:moveTo>
                  <a:cubicBezTo>
                    <a:pt x="360" y="98"/>
                    <a:pt x="347" y="80"/>
                    <a:pt x="342" y="75"/>
                  </a:cubicBezTo>
                  <a:cubicBezTo>
                    <a:pt x="336" y="70"/>
                    <a:pt x="319" y="57"/>
                    <a:pt x="319" y="57"/>
                  </a:cubicBezTo>
                  <a:cubicBezTo>
                    <a:pt x="280" y="96"/>
                    <a:pt x="280" y="96"/>
                    <a:pt x="280" y="96"/>
                  </a:cubicBezTo>
                  <a:cubicBezTo>
                    <a:pt x="258" y="77"/>
                    <a:pt x="231" y="65"/>
                    <a:pt x="201" y="59"/>
                  </a:cubicBezTo>
                  <a:cubicBezTo>
                    <a:pt x="201" y="4"/>
                    <a:pt x="201" y="4"/>
                    <a:pt x="201" y="4"/>
                  </a:cubicBezTo>
                  <a:cubicBezTo>
                    <a:pt x="201" y="4"/>
                    <a:pt x="179" y="0"/>
                    <a:pt x="172" y="0"/>
                  </a:cubicBezTo>
                  <a:cubicBezTo>
                    <a:pt x="164" y="0"/>
                    <a:pt x="143" y="4"/>
                    <a:pt x="143" y="4"/>
                  </a:cubicBezTo>
                  <a:cubicBezTo>
                    <a:pt x="143" y="59"/>
                    <a:pt x="143" y="59"/>
                    <a:pt x="143" y="59"/>
                  </a:cubicBezTo>
                  <a:cubicBezTo>
                    <a:pt x="62" y="73"/>
                    <a:pt x="0" y="144"/>
                    <a:pt x="0" y="228"/>
                  </a:cubicBezTo>
                  <a:cubicBezTo>
                    <a:pt x="0" y="323"/>
                    <a:pt x="77" y="400"/>
                    <a:pt x="172" y="400"/>
                  </a:cubicBezTo>
                  <a:cubicBezTo>
                    <a:pt x="267" y="400"/>
                    <a:pt x="343" y="323"/>
                    <a:pt x="343" y="228"/>
                  </a:cubicBezTo>
                  <a:cubicBezTo>
                    <a:pt x="343" y="196"/>
                    <a:pt x="334" y="165"/>
                    <a:pt x="318" y="139"/>
                  </a:cubicBezTo>
                  <a:lnTo>
                    <a:pt x="360" y="98"/>
                  </a:lnTo>
                  <a:close/>
                  <a:moveTo>
                    <a:pt x="172" y="379"/>
                  </a:moveTo>
                  <a:cubicBezTo>
                    <a:pt x="89" y="379"/>
                    <a:pt x="22" y="311"/>
                    <a:pt x="22" y="228"/>
                  </a:cubicBezTo>
                  <a:cubicBezTo>
                    <a:pt x="22" y="146"/>
                    <a:pt x="89" y="78"/>
                    <a:pt x="172" y="78"/>
                  </a:cubicBezTo>
                  <a:cubicBezTo>
                    <a:pt x="255" y="78"/>
                    <a:pt x="322" y="146"/>
                    <a:pt x="322" y="228"/>
                  </a:cubicBezTo>
                  <a:cubicBezTo>
                    <a:pt x="322" y="311"/>
                    <a:pt x="255" y="379"/>
                    <a:pt x="172" y="3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896081"/>
              <a:endParaRPr lang="en-US" sz="1666">
                <a:solidFill>
                  <a:prstClr val="white"/>
                </a:solidFill>
                <a:latin typeface="Segoe UI Light" panose="020B0502040204020203" pitchFamily="34" charset="0"/>
                <a:cs typeface="Segoe UI Light" panose="020B0502040204020203" pitchFamily="34" charset="0"/>
              </a:endParaRPr>
            </a:p>
          </p:txBody>
        </p:sp>
      </p:grpSp>
      <p:cxnSp>
        <p:nvCxnSpPr>
          <p:cNvPr id="109" name="Straight Connector 108"/>
          <p:cNvCxnSpPr/>
          <p:nvPr/>
        </p:nvCxnSpPr>
        <p:spPr>
          <a:xfrm>
            <a:off x="6116845" y="5391751"/>
            <a:ext cx="164925" cy="781"/>
          </a:xfrm>
          <a:prstGeom prst="line">
            <a:avLst/>
          </a:prstGeom>
          <a:ln w="2222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a:xfrm>
            <a:off x="6083395" y="5467214"/>
            <a:ext cx="163368" cy="0"/>
          </a:xfrm>
          <a:prstGeom prst="line">
            <a:avLst/>
          </a:prstGeom>
          <a:ln w="2222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5" name="Straight Connector 114"/>
          <p:cNvCxnSpPr/>
          <p:nvPr/>
        </p:nvCxnSpPr>
        <p:spPr>
          <a:xfrm flipV="1">
            <a:off x="6116845" y="5544230"/>
            <a:ext cx="164925" cy="282"/>
          </a:xfrm>
          <a:prstGeom prst="line">
            <a:avLst/>
          </a:prstGeom>
          <a:ln w="2222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1917201" y="597637"/>
            <a:ext cx="184683" cy="369236"/>
          </a:xfrm>
          <a:prstGeom prst="rect">
            <a:avLst/>
          </a:prstGeom>
          <a:noFill/>
        </p:spPr>
        <p:txBody>
          <a:bodyPr wrap="none" rtlCol="0">
            <a:spAutoFit/>
          </a:bodyPr>
          <a:lstStyle/>
          <a:p>
            <a:pPr defTabSz="914126"/>
            <a:endParaRPr lang="en-US" sz="1799" dirty="0">
              <a:solidFill>
                <a:prstClr val="white"/>
              </a:solidFill>
              <a:latin typeface="Calibri" panose="020F0502020204030204"/>
            </a:endParaRPr>
          </a:p>
        </p:txBody>
      </p:sp>
    </p:spTree>
    <p:extLst>
      <p:ext uri="{BB962C8B-B14F-4D97-AF65-F5344CB8AC3E}">
        <p14:creationId xmlns:p14="http://schemas.microsoft.com/office/powerpoint/2010/main" val="6329277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object 6"/>
          <p:cNvSpPr/>
          <p:nvPr/>
        </p:nvSpPr>
        <p:spPr>
          <a:xfrm>
            <a:off x="5577799" y="2274361"/>
            <a:ext cx="3645898" cy="3351927"/>
          </a:xfrm>
          <a:custGeom>
            <a:avLst/>
            <a:gdLst/>
            <a:ahLst/>
            <a:cxnLst/>
            <a:rect l="l" t="t" r="r" b="b"/>
            <a:pathLst>
              <a:path w="7335520" h="3352800">
                <a:moveTo>
                  <a:pt x="0" y="3352800"/>
                </a:moveTo>
                <a:lnTo>
                  <a:pt x="7335011" y="3352800"/>
                </a:lnTo>
                <a:lnTo>
                  <a:pt x="7335011" y="0"/>
                </a:lnTo>
                <a:lnTo>
                  <a:pt x="0" y="0"/>
                </a:lnTo>
                <a:lnTo>
                  <a:pt x="0" y="3352800"/>
                </a:lnTo>
                <a:close/>
              </a:path>
            </a:pathLst>
          </a:custGeom>
          <a:solidFill>
            <a:srgbClr val="D9D9D9"/>
          </a:solidFill>
        </p:spPr>
        <p:txBody>
          <a:bodyPr wrap="square" lIns="0" tIns="0" rIns="0" bIns="0" rtlCol="0"/>
          <a:lstStyle/>
          <a:p>
            <a:endParaRPr sz="1799"/>
          </a:p>
        </p:txBody>
      </p:sp>
      <p:sp>
        <p:nvSpPr>
          <p:cNvPr id="7" name="object 7"/>
          <p:cNvSpPr/>
          <p:nvPr/>
        </p:nvSpPr>
        <p:spPr>
          <a:xfrm>
            <a:off x="5577799" y="2274361"/>
            <a:ext cx="3645898" cy="3351927"/>
          </a:xfrm>
          <a:custGeom>
            <a:avLst/>
            <a:gdLst/>
            <a:ahLst/>
            <a:cxnLst/>
            <a:rect l="l" t="t" r="r" b="b"/>
            <a:pathLst>
              <a:path w="7335520" h="3352800">
                <a:moveTo>
                  <a:pt x="0" y="3352800"/>
                </a:moveTo>
                <a:lnTo>
                  <a:pt x="7335011" y="3352800"/>
                </a:lnTo>
                <a:lnTo>
                  <a:pt x="7335011" y="0"/>
                </a:lnTo>
                <a:lnTo>
                  <a:pt x="0" y="0"/>
                </a:lnTo>
                <a:lnTo>
                  <a:pt x="0" y="3352800"/>
                </a:lnTo>
                <a:close/>
              </a:path>
            </a:pathLst>
          </a:custGeom>
          <a:ln/>
        </p:spPr>
        <p:style>
          <a:lnRef idx="1">
            <a:schemeClr val="accent5"/>
          </a:lnRef>
          <a:fillRef idx="2">
            <a:schemeClr val="accent5"/>
          </a:fillRef>
          <a:effectRef idx="1">
            <a:schemeClr val="accent5"/>
          </a:effectRef>
          <a:fontRef idx="minor">
            <a:schemeClr val="dk1"/>
          </a:fontRef>
        </p:style>
        <p:txBody>
          <a:bodyPr wrap="square" lIns="0" tIns="0" rIns="0" bIns="0" rtlCol="0"/>
          <a:lstStyle/>
          <a:p>
            <a:endParaRPr sz="1799"/>
          </a:p>
        </p:txBody>
      </p:sp>
      <p:sp>
        <p:nvSpPr>
          <p:cNvPr id="8" name="object 8"/>
          <p:cNvSpPr/>
          <p:nvPr/>
        </p:nvSpPr>
        <p:spPr>
          <a:xfrm>
            <a:off x="4409197" y="2801528"/>
            <a:ext cx="771324" cy="399311"/>
          </a:xfrm>
          <a:custGeom>
            <a:avLst/>
            <a:gdLst/>
            <a:ahLst/>
            <a:cxnLst/>
            <a:rect l="l" t="t" r="r" b="b"/>
            <a:pathLst>
              <a:path w="771525" h="399414">
                <a:moveTo>
                  <a:pt x="571500" y="0"/>
                </a:moveTo>
                <a:lnTo>
                  <a:pt x="571500" y="99822"/>
                </a:lnTo>
                <a:lnTo>
                  <a:pt x="0" y="99822"/>
                </a:lnTo>
                <a:lnTo>
                  <a:pt x="0" y="299465"/>
                </a:lnTo>
                <a:lnTo>
                  <a:pt x="571500" y="299465"/>
                </a:lnTo>
                <a:lnTo>
                  <a:pt x="571500" y="399288"/>
                </a:lnTo>
                <a:lnTo>
                  <a:pt x="771143" y="199644"/>
                </a:lnTo>
                <a:lnTo>
                  <a:pt x="571500" y="0"/>
                </a:lnTo>
                <a:close/>
              </a:path>
            </a:pathLst>
          </a:custGeom>
          <a:solidFill>
            <a:srgbClr val="009FDA"/>
          </a:solidFill>
        </p:spPr>
        <p:txBody>
          <a:bodyPr wrap="square" lIns="0" tIns="0" rIns="0" bIns="0" rtlCol="0"/>
          <a:lstStyle/>
          <a:p>
            <a:endParaRPr sz="1799"/>
          </a:p>
        </p:txBody>
      </p:sp>
      <p:sp>
        <p:nvSpPr>
          <p:cNvPr id="9" name="object 9"/>
          <p:cNvSpPr/>
          <p:nvPr/>
        </p:nvSpPr>
        <p:spPr>
          <a:xfrm>
            <a:off x="4409197" y="2801528"/>
            <a:ext cx="771324" cy="399311"/>
          </a:xfrm>
          <a:custGeom>
            <a:avLst/>
            <a:gdLst/>
            <a:ahLst/>
            <a:cxnLst/>
            <a:rect l="l" t="t" r="r" b="b"/>
            <a:pathLst>
              <a:path w="771525" h="399414">
                <a:moveTo>
                  <a:pt x="0" y="99822"/>
                </a:moveTo>
                <a:lnTo>
                  <a:pt x="571500" y="99822"/>
                </a:lnTo>
                <a:lnTo>
                  <a:pt x="571500" y="0"/>
                </a:lnTo>
                <a:lnTo>
                  <a:pt x="771143" y="199644"/>
                </a:lnTo>
                <a:lnTo>
                  <a:pt x="571500" y="399288"/>
                </a:lnTo>
                <a:lnTo>
                  <a:pt x="571500" y="299465"/>
                </a:lnTo>
                <a:lnTo>
                  <a:pt x="0" y="299465"/>
                </a:lnTo>
                <a:lnTo>
                  <a:pt x="0" y="99822"/>
                </a:lnTo>
                <a:close/>
              </a:path>
            </a:pathLst>
          </a:custGeom>
          <a:ln w="12192">
            <a:solidFill>
              <a:srgbClr val="00749F"/>
            </a:solidFill>
          </a:ln>
        </p:spPr>
        <p:txBody>
          <a:bodyPr wrap="square" lIns="0" tIns="0" rIns="0" bIns="0" rtlCol="0"/>
          <a:lstStyle/>
          <a:p>
            <a:endParaRPr sz="1799"/>
          </a:p>
        </p:txBody>
      </p:sp>
      <p:sp>
        <p:nvSpPr>
          <p:cNvPr id="10" name="object 10"/>
          <p:cNvSpPr/>
          <p:nvPr/>
        </p:nvSpPr>
        <p:spPr>
          <a:xfrm>
            <a:off x="4413641" y="4468350"/>
            <a:ext cx="766880" cy="398041"/>
          </a:xfrm>
          <a:custGeom>
            <a:avLst/>
            <a:gdLst/>
            <a:ahLst/>
            <a:cxnLst/>
            <a:rect l="l" t="t" r="r" b="b"/>
            <a:pathLst>
              <a:path w="767079" h="398145">
                <a:moveTo>
                  <a:pt x="198881" y="0"/>
                </a:moveTo>
                <a:lnTo>
                  <a:pt x="0" y="198882"/>
                </a:lnTo>
                <a:lnTo>
                  <a:pt x="198881" y="397764"/>
                </a:lnTo>
                <a:lnTo>
                  <a:pt x="198881" y="298323"/>
                </a:lnTo>
                <a:lnTo>
                  <a:pt x="766571" y="298323"/>
                </a:lnTo>
                <a:lnTo>
                  <a:pt x="766571" y="99441"/>
                </a:lnTo>
                <a:lnTo>
                  <a:pt x="198881" y="99441"/>
                </a:lnTo>
                <a:lnTo>
                  <a:pt x="198881" y="0"/>
                </a:lnTo>
                <a:close/>
              </a:path>
            </a:pathLst>
          </a:custGeom>
          <a:solidFill>
            <a:srgbClr val="009FDA"/>
          </a:solidFill>
        </p:spPr>
        <p:txBody>
          <a:bodyPr wrap="square" lIns="0" tIns="0" rIns="0" bIns="0" rtlCol="0"/>
          <a:lstStyle/>
          <a:p>
            <a:endParaRPr sz="1799"/>
          </a:p>
        </p:txBody>
      </p:sp>
      <p:sp>
        <p:nvSpPr>
          <p:cNvPr id="11" name="object 11"/>
          <p:cNvSpPr/>
          <p:nvPr/>
        </p:nvSpPr>
        <p:spPr>
          <a:xfrm>
            <a:off x="4413767" y="4468350"/>
            <a:ext cx="766880" cy="398041"/>
          </a:xfrm>
          <a:custGeom>
            <a:avLst/>
            <a:gdLst/>
            <a:ahLst/>
            <a:cxnLst/>
            <a:rect l="l" t="t" r="r" b="b"/>
            <a:pathLst>
              <a:path w="767079" h="398145">
                <a:moveTo>
                  <a:pt x="766571" y="298323"/>
                </a:moveTo>
                <a:lnTo>
                  <a:pt x="198881" y="298323"/>
                </a:lnTo>
                <a:lnTo>
                  <a:pt x="198881" y="397764"/>
                </a:lnTo>
                <a:lnTo>
                  <a:pt x="0" y="198882"/>
                </a:lnTo>
                <a:lnTo>
                  <a:pt x="198881" y="0"/>
                </a:lnTo>
                <a:lnTo>
                  <a:pt x="198881" y="99441"/>
                </a:lnTo>
                <a:lnTo>
                  <a:pt x="766571" y="99441"/>
                </a:lnTo>
                <a:lnTo>
                  <a:pt x="766571" y="298323"/>
                </a:lnTo>
                <a:close/>
              </a:path>
            </a:pathLst>
          </a:custGeom>
          <a:ln w="12192">
            <a:solidFill>
              <a:srgbClr val="00749F"/>
            </a:solidFill>
          </a:ln>
        </p:spPr>
        <p:txBody>
          <a:bodyPr wrap="square" lIns="0" tIns="0" rIns="0" bIns="0" rtlCol="0"/>
          <a:lstStyle/>
          <a:p>
            <a:endParaRPr sz="1799"/>
          </a:p>
        </p:txBody>
      </p:sp>
      <p:sp>
        <p:nvSpPr>
          <p:cNvPr id="13" name="object 13"/>
          <p:cNvSpPr/>
          <p:nvPr/>
        </p:nvSpPr>
        <p:spPr>
          <a:xfrm>
            <a:off x="5184711" y="2480046"/>
            <a:ext cx="786560" cy="2939284"/>
          </a:xfrm>
          <a:custGeom>
            <a:avLst/>
            <a:gdLst/>
            <a:ahLst/>
            <a:cxnLst/>
            <a:rect l="l" t="t" r="r" b="b"/>
            <a:pathLst>
              <a:path w="786764" h="2940050">
                <a:moveTo>
                  <a:pt x="0" y="2939796"/>
                </a:moveTo>
                <a:lnTo>
                  <a:pt x="786384" y="2939796"/>
                </a:lnTo>
                <a:lnTo>
                  <a:pt x="786384" y="0"/>
                </a:lnTo>
                <a:lnTo>
                  <a:pt x="0" y="0"/>
                </a:lnTo>
                <a:lnTo>
                  <a:pt x="0" y="2939796"/>
                </a:lnTo>
                <a:close/>
              </a:path>
            </a:pathLst>
          </a:custGeom>
          <a:solidFill>
            <a:srgbClr val="005CB8"/>
          </a:solidFill>
        </p:spPr>
        <p:txBody>
          <a:bodyPr wrap="square" lIns="0" tIns="0" rIns="0" bIns="0" rtlCol="0"/>
          <a:lstStyle/>
          <a:p>
            <a:endParaRPr sz="1799"/>
          </a:p>
        </p:txBody>
      </p:sp>
      <p:sp>
        <p:nvSpPr>
          <p:cNvPr id="14" name="object 14"/>
          <p:cNvSpPr/>
          <p:nvPr/>
        </p:nvSpPr>
        <p:spPr>
          <a:xfrm>
            <a:off x="5184711" y="2480046"/>
            <a:ext cx="786560" cy="2939284"/>
          </a:xfrm>
          <a:custGeom>
            <a:avLst/>
            <a:gdLst/>
            <a:ahLst/>
            <a:cxnLst/>
            <a:rect l="l" t="t" r="r" b="b"/>
            <a:pathLst>
              <a:path w="786764" h="2940050">
                <a:moveTo>
                  <a:pt x="0" y="2939796"/>
                </a:moveTo>
                <a:lnTo>
                  <a:pt x="786384" y="2939796"/>
                </a:lnTo>
                <a:lnTo>
                  <a:pt x="786384" y="0"/>
                </a:lnTo>
                <a:lnTo>
                  <a:pt x="0" y="0"/>
                </a:lnTo>
                <a:lnTo>
                  <a:pt x="0" y="2939796"/>
                </a:lnTo>
                <a:close/>
              </a:path>
            </a:pathLst>
          </a:custGeom>
          <a:ln w="12192">
            <a:solidFill>
              <a:srgbClr val="004186"/>
            </a:solidFill>
          </a:ln>
        </p:spPr>
        <p:txBody>
          <a:bodyPr wrap="square" lIns="0" tIns="0" rIns="0" bIns="0" rtlCol="0"/>
          <a:lstStyle/>
          <a:p>
            <a:endParaRPr sz="1799"/>
          </a:p>
        </p:txBody>
      </p:sp>
      <p:sp>
        <p:nvSpPr>
          <p:cNvPr id="15" name="object 15"/>
          <p:cNvSpPr txBox="1"/>
          <p:nvPr/>
        </p:nvSpPr>
        <p:spPr>
          <a:xfrm>
            <a:off x="5411007" y="3513812"/>
            <a:ext cx="307777" cy="872263"/>
          </a:xfrm>
          <a:prstGeom prst="rect">
            <a:avLst/>
          </a:prstGeom>
        </p:spPr>
        <p:txBody>
          <a:bodyPr vert="vert" wrap="square" lIns="0" tIns="0" rIns="0" bIns="0" rtlCol="0">
            <a:spAutoFit/>
          </a:bodyPr>
          <a:lstStyle/>
          <a:p>
            <a:pPr marL="12696">
              <a:lnSpc>
                <a:spcPts val="2379"/>
              </a:lnSpc>
            </a:pPr>
            <a:r>
              <a:rPr sz="2399" spc="-120" dirty="0">
                <a:solidFill>
                  <a:srgbClr val="FFFFFF"/>
                </a:solidFill>
                <a:latin typeface="Arial"/>
                <a:cs typeface="Arial"/>
              </a:rPr>
              <a:t>Kestrel</a:t>
            </a:r>
            <a:endParaRPr sz="2399" dirty="0">
              <a:latin typeface="Arial"/>
              <a:cs typeface="Arial"/>
            </a:endParaRPr>
          </a:p>
        </p:txBody>
      </p:sp>
      <p:sp>
        <p:nvSpPr>
          <p:cNvPr id="16" name="object 16"/>
          <p:cNvSpPr txBox="1"/>
          <p:nvPr/>
        </p:nvSpPr>
        <p:spPr>
          <a:xfrm>
            <a:off x="7165283" y="2480045"/>
            <a:ext cx="369204" cy="3063165"/>
          </a:xfrm>
          <a:prstGeom prst="rect">
            <a:avLst/>
          </a:prstGeom>
          <a:solidFill>
            <a:srgbClr val="34B133"/>
          </a:solidFill>
          <a:ln w="12192">
            <a:solidFill>
              <a:srgbClr val="004186"/>
            </a:solidFill>
          </a:ln>
        </p:spPr>
        <p:txBody>
          <a:bodyPr vert="vert" wrap="square" lIns="0" tIns="189181" rIns="0" bIns="0" rtlCol="0">
            <a:spAutoFit/>
          </a:bodyPr>
          <a:lstStyle/>
          <a:p>
            <a:pPr marL="757963">
              <a:spcBef>
                <a:spcPts val="1490"/>
              </a:spcBef>
            </a:pPr>
            <a:r>
              <a:rPr sz="2399" spc="-85" dirty="0">
                <a:solidFill>
                  <a:srgbClr val="FFFFFF"/>
                </a:solidFill>
                <a:latin typeface="Arial"/>
                <a:cs typeface="Arial"/>
              </a:rPr>
              <a:t>Hello</a:t>
            </a:r>
            <a:r>
              <a:rPr sz="2399" spc="-135" dirty="0">
                <a:solidFill>
                  <a:srgbClr val="FFFFFF"/>
                </a:solidFill>
                <a:latin typeface="Arial"/>
                <a:cs typeface="Arial"/>
              </a:rPr>
              <a:t> </a:t>
            </a:r>
            <a:r>
              <a:rPr sz="2399" spc="-35" dirty="0">
                <a:solidFill>
                  <a:srgbClr val="FFFFFF"/>
                </a:solidFill>
                <a:latin typeface="Arial"/>
                <a:cs typeface="Arial"/>
              </a:rPr>
              <a:t>world</a:t>
            </a:r>
            <a:r>
              <a:rPr lang="en-US" sz="2399" spc="-35" dirty="0">
                <a:solidFill>
                  <a:srgbClr val="FFFFFF"/>
                </a:solidFill>
                <a:latin typeface="Arial"/>
                <a:cs typeface="Arial"/>
              </a:rPr>
              <a:t>!!</a:t>
            </a:r>
            <a:endParaRPr sz="2399" dirty="0">
              <a:latin typeface="Arial"/>
              <a:cs typeface="Arial"/>
            </a:endParaRPr>
          </a:p>
        </p:txBody>
      </p:sp>
      <p:sp>
        <p:nvSpPr>
          <p:cNvPr id="17" name="object 17"/>
          <p:cNvSpPr/>
          <p:nvPr/>
        </p:nvSpPr>
        <p:spPr>
          <a:xfrm>
            <a:off x="5970889" y="2790862"/>
            <a:ext cx="771324" cy="398041"/>
          </a:xfrm>
          <a:custGeom>
            <a:avLst/>
            <a:gdLst/>
            <a:ahLst/>
            <a:cxnLst/>
            <a:rect l="l" t="t" r="r" b="b"/>
            <a:pathLst>
              <a:path w="771525" h="398145">
                <a:moveTo>
                  <a:pt x="572262" y="0"/>
                </a:moveTo>
                <a:lnTo>
                  <a:pt x="572262" y="99440"/>
                </a:lnTo>
                <a:lnTo>
                  <a:pt x="0" y="99440"/>
                </a:lnTo>
                <a:lnTo>
                  <a:pt x="0" y="298322"/>
                </a:lnTo>
                <a:lnTo>
                  <a:pt x="572262" y="298322"/>
                </a:lnTo>
                <a:lnTo>
                  <a:pt x="572262" y="397763"/>
                </a:lnTo>
                <a:lnTo>
                  <a:pt x="771143" y="198881"/>
                </a:lnTo>
                <a:lnTo>
                  <a:pt x="572262" y="0"/>
                </a:lnTo>
                <a:close/>
              </a:path>
            </a:pathLst>
          </a:custGeom>
          <a:solidFill>
            <a:srgbClr val="009FDA"/>
          </a:solidFill>
        </p:spPr>
        <p:txBody>
          <a:bodyPr wrap="square" lIns="0" tIns="0" rIns="0" bIns="0" rtlCol="0"/>
          <a:lstStyle/>
          <a:p>
            <a:endParaRPr sz="1799"/>
          </a:p>
        </p:txBody>
      </p:sp>
      <p:sp>
        <p:nvSpPr>
          <p:cNvPr id="18" name="object 18"/>
          <p:cNvSpPr/>
          <p:nvPr/>
        </p:nvSpPr>
        <p:spPr>
          <a:xfrm>
            <a:off x="5970889" y="2790862"/>
            <a:ext cx="771324" cy="398041"/>
          </a:xfrm>
          <a:custGeom>
            <a:avLst/>
            <a:gdLst/>
            <a:ahLst/>
            <a:cxnLst/>
            <a:rect l="l" t="t" r="r" b="b"/>
            <a:pathLst>
              <a:path w="771525" h="398145">
                <a:moveTo>
                  <a:pt x="0" y="99440"/>
                </a:moveTo>
                <a:lnTo>
                  <a:pt x="572262" y="99440"/>
                </a:lnTo>
                <a:lnTo>
                  <a:pt x="572262" y="0"/>
                </a:lnTo>
                <a:lnTo>
                  <a:pt x="771143" y="198881"/>
                </a:lnTo>
                <a:lnTo>
                  <a:pt x="572262" y="397763"/>
                </a:lnTo>
                <a:lnTo>
                  <a:pt x="572262" y="298322"/>
                </a:lnTo>
                <a:lnTo>
                  <a:pt x="0" y="298322"/>
                </a:lnTo>
                <a:lnTo>
                  <a:pt x="0" y="99440"/>
                </a:lnTo>
                <a:close/>
              </a:path>
            </a:pathLst>
          </a:custGeom>
          <a:ln w="12192">
            <a:solidFill>
              <a:srgbClr val="00749F"/>
            </a:solidFill>
          </a:ln>
        </p:spPr>
        <p:txBody>
          <a:bodyPr wrap="square" lIns="0" tIns="0" rIns="0" bIns="0" rtlCol="0"/>
          <a:lstStyle/>
          <a:p>
            <a:endParaRPr sz="1799"/>
          </a:p>
        </p:txBody>
      </p:sp>
      <p:sp>
        <p:nvSpPr>
          <p:cNvPr id="19" name="object 19"/>
          <p:cNvSpPr/>
          <p:nvPr/>
        </p:nvSpPr>
        <p:spPr>
          <a:xfrm>
            <a:off x="5970889" y="4468350"/>
            <a:ext cx="764976" cy="398041"/>
          </a:xfrm>
          <a:custGeom>
            <a:avLst/>
            <a:gdLst/>
            <a:ahLst/>
            <a:cxnLst/>
            <a:rect l="l" t="t" r="r" b="b"/>
            <a:pathLst>
              <a:path w="765175" h="398145">
                <a:moveTo>
                  <a:pt x="198881" y="0"/>
                </a:moveTo>
                <a:lnTo>
                  <a:pt x="0" y="198882"/>
                </a:lnTo>
                <a:lnTo>
                  <a:pt x="198881" y="397764"/>
                </a:lnTo>
                <a:lnTo>
                  <a:pt x="198881" y="298323"/>
                </a:lnTo>
                <a:lnTo>
                  <a:pt x="765048" y="298323"/>
                </a:lnTo>
                <a:lnTo>
                  <a:pt x="765048" y="99441"/>
                </a:lnTo>
                <a:lnTo>
                  <a:pt x="198881" y="99441"/>
                </a:lnTo>
                <a:lnTo>
                  <a:pt x="198881" y="0"/>
                </a:lnTo>
                <a:close/>
              </a:path>
            </a:pathLst>
          </a:custGeom>
          <a:solidFill>
            <a:srgbClr val="009FDA"/>
          </a:solidFill>
        </p:spPr>
        <p:txBody>
          <a:bodyPr wrap="square" lIns="0" tIns="0" rIns="0" bIns="0" rtlCol="0"/>
          <a:lstStyle/>
          <a:p>
            <a:endParaRPr sz="1799"/>
          </a:p>
        </p:txBody>
      </p:sp>
      <p:sp>
        <p:nvSpPr>
          <p:cNvPr id="20" name="object 20"/>
          <p:cNvSpPr/>
          <p:nvPr/>
        </p:nvSpPr>
        <p:spPr>
          <a:xfrm>
            <a:off x="5970889" y="4468350"/>
            <a:ext cx="764976" cy="398041"/>
          </a:xfrm>
          <a:custGeom>
            <a:avLst/>
            <a:gdLst/>
            <a:ahLst/>
            <a:cxnLst/>
            <a:rect l="l" t="t" r="r" b="b"/>
            <a:pathLst>
              <a:path w="765175" h="398145">
                <a:moveTo>
                  <a:pt x="765048" y="298323"/>
                </a:moveTo>
                <a:lnTo>
                  <a:pt x="198881" y="298323"/>
                </a:lnTo>
                <a:lnTo>
                  <a:pt x="198881" y="397764"/>
                </a:lnTo>
                <a:lnTo>
                  <a:pt x="0" y="198882"/>
                </a:lnTo>
                <a:lnTo>
                  <a:pt x="198881" y="0"/>
                </a:lnTo>
                <a:lnTo>
                  <a:pt x="198881" y="99441"/>
                </a:lnTo>
                <a:lnTo>
                  <a:pt x="765048" y="99441"/>
                </a:lnTo>
                <a:lnTo>
                  <a:pt x="765048" y="298323"/>
                </a:lnTo>
                <a:close/>
              </a:path>
            </a:pathLst>
          </a:custGeom>
          <a:ln w="12191">
            <a:solidFill>
              <a:srgbClr val="00749F"/>
            </a:solidFill>
          </a:ln>
        </p:spPr>
        <p:txBody>
          <a:bodyPr wrap="square" lIns="0" tIns="0" rIns="0" bIns="0" rtlCol="0"/>
          <a:lstStyle/>
          <a:p>
            <a:endParaRPr sz="1799"/>
          </a:p>
        </p:txBody>
      </p:sp>
      <p:sp>
        <p:nvSpPr>
          <p:cNvPr id="25" name="Title 2">
            <a:extLst>
              <a:ext uri="{FF2B5EF4-FFF2-40B4-BE49-F238E27FC236}">
                <a16:creationId xmlns:a16="http://schemas.microsoft.com/office/drawing/2014/main" id="{0B5758D1-0121-4B09-B16F-5115AA66E21E}"/>
              </a:ext>
            </a:extLst>
          </p:cNvPr>
          <p:cNvSpPr txBox="1">
            <a:spLocks/>
          </p:cNvSpPr>
          <p:nvPr/>
        </p:nvSpPr>
        <p:spPr>
          <a:xfrm>
            <a:off x="269170" y="289513"/>
            <a:ext cx="11652805" cy="899665"/>
          </a:xfrm>
          <a:prstGeom prst="rect">
            <a:avLst/>
          </a:prstGeom>
        </p:spPr>
        <p:txBody>
          <a:bodyPr vert="horz" wrap="square" lIns="146304" tIns="91440" rIns="146304" bIns="91440" rtlCol="0" anchor="t">
            <a:noAutofit/>
          </a:bodyPr>
          <a:lstStyle>
            <a:lvl1pPr algn="l" defTabSz="913918" rtl="0" eaLnBrk="1" latinLnBrk="0" hangingPunct="1">
              <a:lnSpc>
                <a:spcPct val="90000"/>
              </a:lnSpc>
              <a:spcBef>
                <a:spcPct val="0"/>
              </a:spcBef>
              <a:buNone/>
              <a:defRPr lang="en-US" sz="470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3918" rtl="0" eaLnBrk="1" fontAlgn="auto" latinLnBrk="0" hangingPunct="1">
              <a:lnSpc>
                <a:spcPct val="90000"/>
              </a:lnSpc>
              <a:spcBef>
                <a:spcPct val="0"/>
              </a:spcBef>
              <a:spcAft>
                <a:spcPts val="0"/>
              </a:spcAft>
              <a:buClrTx/>
              <a:buSzTx/>
              <a:buFontTx/>
              <a:buNone/>
              <a:tabLst/>
              <a:defRPr/>
            </a:pPr>
            <a:r>
              <a:rPr kumimoji="0" lang="en-US" sz="4703" b="0" i="0" u="none" strike="noStrike" kern="1200" cap="none" spc="-100" normalizeH="0" baseline="0" noProof="0" dirty="0">
                <a:ln w="3175">
                  <a:noFill/>
                </a:ln>
                <a:solidFill>
                  <a:srgbClr val="FFFFFF"/>
                </a:solidFill>
                <a:effectLst/>
                <a:uLnTx/>
                <a:uFillTx/>
                <a:latin typeface="Segoe UI Light"/>
                <a:ea typeface="+mn-ea"/>
                <a:cs typeface="Segoe UI" pitchFamily="34" charset="0"/>
              </a:rPr>
              <a:t>Kestrel in a ASP.NET Core App</a:t>
            </a:r>
          </a:p>
        </p:txBody>
      </p:sp>
      <p:sp>
        <p:nvSpPr>
          <p:cNvPr id="26" name="Rectangle 25">
            <a:extLst>
              <a:ext uri="{FF2B5EF4-FFF2-40B4-BE49-F238E27FC236}">
                <a16:creationId xmlns:a16="http://schemas.microsoft.com/office/drawing/2014/main" id="{8248B5F5-5836-4DCC-A7A2-BECDA391ECB2}"/>
              </a:ext>
            </a:extLst>
          </p:cNvPr>
          <p:cNvSpPr/>
          <p:nvPr/>
        </p:nvSpPr>
        <p:spPr bwMode="auto">
          <a:xfrm>
            <a:off x="2201054" y="2709228"/>
            <a:ext cx="2241176" cy="56664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Request</a:t>
            </a:r>
          </a:p>
        </p:txBody>
      </p:sp>
      <p:sp>
        <p:nvSpPr>
          <p:cNvPr id="27" name="Rectangle 26">
            <a:extLst>
              <a:ext uri="{FF2B5EF4-FFF2-40B4-BE49-F238E27FC236}">
                <a16:creationId xmlns:a16="http://schemas.microsoft.com/office/drawing/2014/main" id="{9B88D530-6BB2-40E2-B2EA-AD8D5EF5370B}"/>
              </a:ext>
            </a:extLst>
          </p:cNvPr>
          <p:cNvSpPr/>
          <p:nvPr/>
        </p:nvSpPr>
        <p:spPr bwMode="auto">
          <a:xfrm>
            <a:off x="2201054" y="4384048"/>
            <a:ext cx="2241176" cy="56664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Response</a:t>
            </a:r>
          </a:p>
        </p:txBody>
      </p:sp>
    </p:spTree>
    <p:extLst>
      <p:ext uri="{BB962C8B-B14F-4D97-AF65-F5344CB8AC3E}">
        <p14:creationId xmlns:p14="http://schemas.microsoft.com/office/powerpoint/2010/main" val="421663830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heme/theme1.xml><?xml version="1.0" encoding="utf-8"?>
<a:theme xmlns:a="http://schemas.openxmlformats.org/drawingml/2006/main" name="Lagash_Template_MetroStyle">
  <a:themeElements>
    <a:clrScheme name="DPE">
      <a:dk1>
        <a:srgbClr val="000000"/>
      </a:dk1>
      <a:lt1>
        <a:srgbClr val="FFFFFF"/>
      </a:lt1>
      <a:dk2>
        <a:srgbClr val="0072C6"/>
      </a:dk2>
      <a:lt2>
        <a:srgbClr val="61DDFF"/>
      </a:lt2>
      <a:accent1>
        <a:srgbClr val="00BCF2"/>
      </a:accent1>
      <a:accent2>
        <a:srgbClr val="7FBA00"/>
      </a:accent2>
      <a:accent3>
        <a:srgbClr val="FF8C00"/>
      </a:accent3>
      <a:accent4>
        <a:srgbClr val="B4009E"/>
      </a:accent4>
      <a:accent5>
        <a:srgbClr val="55D455"/>
      </a:accent5>
      <a:accent6>
        <a:srgbClr val="FFB900"/>
      </a:accent6>
      <a:hlink>
        <a:srgbClr val="003963"/>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ova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800" dirty="0" err="1" smtClean="0">
            <a:gradFill>
              <a:gsLst>
                <a:gs pos="2917">
                  <a:schemeClr val="tx1"/>
                </a:gs>
                <a:gs pos="30000">
                  <a:schemeClr val="tx1"/>
                </a:gs>
              </a:gsLst>
              <a:lin ang="5400000" scaled="0"/>
            </a:gradFill>
          </a:defRPr>
        </a:defPPr>
      </a:lstStyle>
    </a:txDef>
  </a:objectDefaults>
  <a:extraClrSchemeLst/>
</a:theme>
</file>

<file path=ppt/theme/theme10.xml><?xml version="1.0" encoding="utf-8"?>
<a:theme xmlns:a="http://schemas.openxmlformats.org/drawingml/2006/main" name="1_5-30721_Build_2016_Template_Light">
  <a:themeElements>
    <a:clrScheme name="Build 2016">
      <a:dk1>
        <a:srgbClr val="505050"/>
      </a:dk1>
      <a:lt1>
        <a:srgbClr val="FFFFFF"/>
      </a:lt1>
      <a:dk2>
        <a:srgbClr val="0078D7"/>
      </a:dk2>
      <a:lt2>
        <a:srgbClr val="F8F8F8"/>
      </a:lt2>
      <a:accent1>
        <a:srgbClr val="0078D7"/>
      </a:accent1>
      <a:accent2>
        <a:srgbClr val="002050"/>
      </a:accent2>
      <a:accent3>
        <a:srgbClr val="00BCF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6_16x9_Template.potx" id="{2D9F1654-7A66-4699-829C-201E10216A69}" vid="{2DD1E4E3-0871-45BE-BEDE-345B55444DCB}"/>
    </a:ext>
  </a:extLst>
</a:theme>
</file>

<file path=ppt/theme/theme11.xml><?xml version="1.0" encoding="utf-8"?>
<a:theme xmlns:a="http://schemas.openxmlformats.org/drawingml/2006/main" name="2_Lagash_Template_MetroStyle">
  <a:themeElements>
    <a:clrScheme name="DPE">
      <a:dk1>
        <a:srgbClr val="000000"/>
      </a:dk1>
      <a:lt1>
        <a:srgbClr val="FFFFFF"/>
      </a:lt1>
      <a:dk2>
        <a:srgbClr val="0072C6"/>
      </a:dk2>
      <a:lt2>
        <a:srgbClr val="61DDFF"/>
      </a:lt2>
      <a:accent1>
        <a:srgbClr val="00BCF2"/>
      </a:accent1>
      <a:accent2>
        <a:srgbClr val="7FBA00"/>
      </a:accent2>
      <a:accent3>
        <a:srgbClr val="FF8C00"/>
      </a:accent3>
      <a:accent4>
        <a:srgbClr val="B4009E"/>
      </a:accent4>
      <a:accent5>
        <a:srgbClr val="55D455"/>
      </a:accent5>
      <a:accent6>
        <a:srgbClr val="FFB900"/>
      </a:accent6>
      <a:hlink>
        <a:srgbClr val="003963"/>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ova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800" dirty="0" err="1" smtClean="0">
            <a:gradFill>
              <a:gsLst>
                <a:gs pos="2917">
                  <a:schemeClr val="tx1"/>
                </a:gs>
                <a:gs pos="30000">
                  <a:schemeClr val="tx1"/>
                </a:gs>
              </a:gsLst>
              <a:lin ang="5400000" scaled="0"/>
            </a:gradFill>
          </a:defRPr>
        </a:defPPr>
      </a:lstStyle>
    </a:txDef>
  </a:objectDefaults>
  <a:extraClrSchemeLst/>
</a:theme>
</file>

<file path=ppt/theme/theme12.xml><?xml version="1.0" encoding="utf-8"?>
<a:theme xmlns:a="http://schemas.openxmlformats.org/drawingml/2006/main" name="3_Lagash_Template_MetroStyle">
  <a:themeElements>
    <a:clrScheme name="DPE">
      <a:dk1>
        <a:srgbClr val="000000"/>
      </a:dk1>
      <a:lt1>
        <a:srgbClr val="FFFFFF"/>
      </a:lt1>
      <a:dk2>
        <a:srgbClr val="0072C6"/>
      </a:dk2>
      <a:lt2>
        <a:srgbClr val="61DDFF"/>
      </a:lt2>
      <a:accent1>
        <a:srgbClr val="00BCF2"/>
      </a:accent1>
      <a:accent2>
        <a:srgbClr val="7FBA00"/>
      </a:accent2>
      <a:accent3>
        <a:srgbClr val="FF8C00"/>
      </a:accent3>
      <a:accent4>
        <a:srgbClr val="B4009E"/>
      </a:accent4>
      <a:accent5>
        <a:srgbClr val="55D455"/>
      </a:accent5>
      <a:accent6>
        <a:srgbClr val="FFB900"/>
      </a:accent6>
      <a:hlink>
        <a:srgbClr val="003963"/>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ova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800" dirty="0" err="1" smtClean="0">
            <a:gradFill>
              <a:gsLst>
                <a:gs pos="2917">
                  <a:schemeClr val="tx1"/>
                </a:gs>
                <a:gs pos="30000">
                  <a:schemeClr val="tx1"/>
                </a:gs>
              </a:gsLst>
              <a:lin ang="5400000" scaled="0"/>
            </a:gradFill>
          </a:defRPr>
        </a:defPPr>
      </a:lstStyle>
    </a:txDef>
  </a:objectDefaults>
  <a:extraClrScheme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16x9_New_Win_PPT_Template_4_compressed">
  <a:themeElements>
    <a:clrScheme name="New Windows Template 2">
      <a:dk1>
        <a:srgbClr val="292929"/>
      </a:dk1>
      <a:lt1>
        <a:srgbClr val="FFFFFF"/>
      </a:lt1>
      <a:dk2>
        <a:srgbClr val="072B60"/>
      </a:dk2>
      <a:lt2>
        <a:srgbClr val="EEECE1"/>
      </a:lt2>
      <a:accent1>
        <a:srgbClr val="557EB9"/>
      </a:accent1>
      <a:accent2>
        <a:srgbClr val="FFC211"/>
      </a:accent2>
      <a:accent3>
        <a:srgbClr val="6BBD46"/>
      </a:accent3>
      <a:accent4>
        <a:srgbClr val="FE5815"/>
      </a:accent4>
      <a:accent5>
        <a:srgbClr val="EB7C00"/>
      </a:accent5>
      <a:accent6>
        <a:srgbClr val="00DCFF"/>
      </a:accent6>
      <a:hlink>
        <a:srgbClr val="00B9F2"/>
      </a:hlink>
      <a:folHlink>
        <a:srgbClr val="008AB5"/>
      </a:folHlink>
    </a:clrScheme>
    <a:fontScheme name="Custom">
      <a:majorFont>
        <a:latin typeface="Segoe Semibold"/>
        <a:ea typeface=""/>
        <a:cs typeface=""/>
      </a:majorFont>
      <a:minorFont>
        <a:latin typeface="Segoe UI Light"/>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200" dirty="0" smtClean="0">
            <a:solidFill>
              <a:schemeClr val="bg1"/>
            </a:solidFill>
          </a:defRPr>
        </a:defPPr>
      </a:lstStyle>
      <a:style>
        <a:lnRef idx="1">
          <a:schemeClr val="accent1"/>
        </a:lnRef>
        <a:fillRef idx="3">
          <a:schemeClr val="accent1"/>
        </a:fillRef>
        <a:effectRef idx="2">
          <a:schemeClr val="accent1"/>
        </a:effectRef>
        <a:fontRef idx="minor">
          <a:schemeClr val="lt1"/>
        </a:fontRef>
      </a:style>
    </a:spDef>
    <a:lnDef>
      <a:spPr>
        <a:ln w="38100">
          <a:solidFill>
            <a:schemeClr val="bg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dirty="0" err="1" smtClean="0">
            <a:solidFill>
              <a:schemeClr val="tx1">
                <a:lumMod val="75000"/>
                <a:lumOff val="25000"/>
                <a:alpha val="99000"/>
              </a:schemeClr>
            </a:solidFill>
          </a:defRPr>
        </a:defPPr>
      </a:lstStyle>
    </a:txDef>
  </a:objectDefaults>
  <a:extraClrSchemeLst/>
</a:theme>
</file>

<file path=ppt/theme/theme3.xml><?xml version="1.0" encoding="utf-8"?>
<a:theme xmlns:a="http://schemas.openxmlformats.org/drawingml/2006/main" name="TechDays 2012 Devs v1">
  <a:themeElements>
    <a:clrScheme name="Microsoft Colors">
      <a:dk1>
        <a:srgbClr val="000000"/>
      </a:dk1>
      <a:lt1>
        <a:srgbClr val="FFFFFF"/>
      </a:lt1>
      <a:dk2>
        <a:srgbClr val="3F3F3F"/>
      </a:dk2>
      <a:lt2>
        <a:srgbClr val="F2F2F2"/>
      </a:lt2>
      <a:accent1>
        <a:srgbClr val="00AEEF"/>
      </a:accent1>
      <a:accent2>
        <a:srgbClr val="8CC600"/>
      </a:accent2>
      <a:accent3>
        <a:srgbClr val="FF8A00"/>
      </a:accent3>
      <a:accent4>
        <a:srgbClr val="FF0097"/>
      </a:accent4>
      <a:accent5>
        <a:srgbClr val="0071BC"/>
      </a:accent5>
      <a:accent6>
        <a:srgbClr val="910091"/>
      </a:accent6>
      <a:hlink>
        <a:srgbClr val="0070C0"/>
      </a:hlink>
      <a:folHlink>
        <a:srgbClr val="0071BC"/>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6"/>
        </a:solidFill>
        <a:ln>
          <a:noFill/>
          <a:headEnd type="none" w="med" len="med"/>
          <a:tailEnd type="none" w="med" len="med"/>
        </a:ln>
        <a:effectLst/>
      </a:spPr>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defPPr defTabSz="914099" fontAlgn="base">
          <a:spcBef>
            <a:spcPct val="0"/>
          </a:spcBef>
          <a:spcAft>
            <a:spcPct val="0"/>
          </a:spcAft>
          <a:defRPr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none" lIns="0" tIns="0" rIns="0" bIns="0" rtlCol="0">
        <a:spAutoFit/>
      </a:bodyPr>
      <a:lstStyle>
        <a:defPPr>
          <a:defRPr sz="4000" dirty="0" err="1" smtClean="0">
            <a:gradFill>
              <a:gsLst>
                <a:gs pos="0">
                  <a:schemeClr val="tx1">
                    <a:lumMod val="75000"/>
                    <a:lumOff val="25000"/>
                  </a:schemeClr>
                </a:gs>
                <a:gs pos="80000">
                  <a:schemeClr val="tx1">
                    <a:lumMod val="65000"/>
                    <a:lumOff val="35000"/>
                  </a:schemeClr>
                </a:gs>
              </a:gsLst>
              <a:lin ang="16200000" scaled="0"/>
            </a:gradFill>
            <a:latin typeface="Segoe UI Light" pitchFamily="34" charset="0"/>
          </a:defRPr>
        </a:defPPr>
      </a:lstStyle>
    </a:txDef>
  </a:objectDefaults>
  <a:extraClrSchemeLst/>
</a:theme>
</file>

<file path=ppt/theme/theme4.xml><?xml version="1.0" encoding="utf-8"?>
<a:theme xmlns:a="http://schemas.openxmlformats.org/drawingml/2006/main" name="5-30536_Build_2014_Breakout_Template_White_16x9">
  <a:themeElements>
    <a:clrScheme name="Build 2014">
      <a:dk1>
        <a:srgbClr val="404040"/>
      </a:dk1>
      <a:lt1>
        <a:srgbClr val="FFFFFF"/>
      </a:lt1>
      <a:dk2>
        <a:srgbClr val="00188F"/>
      </a:dk2>
      <a:lt2>
        <a:srgbClr val="FFFFFF"/>
      </a:lt2>
      <a:accent1>
        <a:srgbClr val="00188F"/>
      </a:accent1>
      <a:accent2>
        <a:srgbClr val="00BCF2"/>
      </a:accent2>
      <a:accent3>
        <a:srgbClr val="9B4F96"/>
      </a:accent3>
      <a:accent4>
        <a:srgbClr val="7FBA00"/>
      </a:accent4>
      <a:accent5>
        <a:srgbClr val="FF8C00"/>
      </a:accent5>
      <a:accent6>
        <a:srgbClr val="00D8CC"/>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4_Template.potx" id="{39E59A6A-D504-4212-89A7-01891365F18E}" vid="{A4136940-2F30-4F5C-9ED6-88F2C49C1AE1}"/>
    </a:ext>
  </a:extLst>
</a:theme>
</file>

<file path=ppt/theme/theme5.xml><?xml version="1.0" encoding="utf-8"?>
<a:theme xmlns:a="http://schemas.openxmlformats.org/drawingml/2006/main" name="8-30707_dotnetConf_Template">
  <a:themeElements>
    <a:clrScheme name="dotnetConf">
      <a:dk1>
        <a:srgbClr val="1E1A20"/>
      </a:dk1>
      <a:lt1>
        <a:srgbClr val="FFFFFF"/>
      </a:lt1>
      <a:dk2>
        <a:srgbClr val="107C10"/>
      </a:dk2>
      <a:lt2>
        <a:srgbClr val="F8F8F8"/>
      </a:lt2>
      <a:accent1>
        <a:srgbClr val="107C10"/>
      </a:accent1>
      <a:accent2>
        <a:srgbClr val="D83B01"/>
      </a:accent2>
      <a:accent3>
        <a:srgbClr val="0078D7"/>
      </a:accent3>
      <a:accent4>
        <a:srgbClr val="FFB900"/>
      </a:accent4>
      <a:accent5>
        <a:srgbClr val="D2D2D2"/>
      </a:accent5>
      <a:accent6>
        <a:srgbClr val="FF8C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dotnetConf_2016_16x9_Template" id="{C0749003-9B83-4EC7-9CCE-0827D34B3F3D}" vid="{573B5C64-E77A-410B-B9D9-EC179F4A090A}"/>
    </a:ext>
  </a:extLst>
</a:theme>
</file>

<file path=ppt/theme/theme6.xml><?xml version="1.0" encoding="utf-8"?>
<a:theme xmlns:a="http://schemas.openxmlformats.org/drawingml/2006/main" name="1_5-30536_Build_2014_Breakout_Template_White_16x9">
  <a:themeElements>
    <a:clrScheme name="Build 2014">
      <a:dk1>
        <a:srgbClr val="404040"/>
      </a:dk1>
      <a:lt1>
        <a:srgbClr val="FFFFFF"/>
      </a:lt1>
      <a:dk2>
        <a:srgbClr val="00188F"/>
      </a:dk2>
      <a:lt2>
        <a:srgbClr val="FFFFFF"/>
      </a:lt2>
      <a:accent1>
        <a:srgbClr val="00188F"/>
      </a:accent1>
      <a:accent2>
        <a:srgbClr val="00BCF2"/>
      </a:accent2>
      <a:accent3>
        <a:srgbClr val="9B4F96"/>
      </a:accent3>
      <a:accent4>
        <a:srgbClr val="7FBA00"/>
      </a:accent4>
      <a:accent5>
        <a:srgbClr val="FF8C00"/>
      </a:accent5>
      <a:accent6>
        <a:srgbClr val="00D8CC"/>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4_Template.potx" id="{39E59A6A-D504-4212-89A7-01891365F18E}" vid="{A4136940-2F30-4F5C-9ED6-88F2C49C1AE1}"/>
    </a:ext>
  </a:extLst>
</a:theme>
</file>

<file path=ppt/theme/theme7.xml><?xml version="1.0" encoding="utf-8"?>
<a:theme xmlns:a="http://schemas.openxmlformats.org/drawingml/2006/main" name="TechEd 2014 Dk Blue">
  <a:themeElements>
    <a:clrScheme name="Custom 1">
      <a:dk1>
        <a:srgbClr val="000000"/>
      </a:dk1>
      <a:lt1>
        <a:srgbClr val="FFFFFF"/>
      </a:lt1>
      <a:dk2>
        <a:srgbClr val="002050"/>
      </a:dk2>
      <a:lt2>
        <a:srgbClr val="00BCF2"/>
      </a:lt2>
      <a:accent1>
        <a:srgbClr val="0072C6"/>
      </a:accent1>
      <a:accent2>
        <a:srgbClr val="7FBA00"/>
      </a:accent2>
      <a:accent3>
        <a:srgbClr val="DC3C00"/>
      </a:accent3>
      <a:accent4>
        <a:srgbClr val="68217A"/>
      </a:accent4>
      <a:accent5>
        <a:srgbClr val="009E49"/>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2014_Template.potx" id="{95E3EB79-C98D-48EC-837A-72F77512253C}" vid="{482A9A90-448C-4DC9-8D68-B61A5FDF0B46}"/>
    </a:ext>
  </a:extLst>
</a:theme>
</file>

<file path=ppt/theme/theme8.xml><?xml version="1.0" encoding="utf-8"?>
<a:theme xmlns:a="http://schemas.openxmlformats.org/drawingml/2006/main" name="5-30721_Build_2016_Template_Light">
  <a:themeElements>
    <a:clrScheme name="Build 2016">
      <a:dk1>
        <a:srgbClr val="505050"/>
      </a:dk1>
      <a:lt1>
        <a:srgbClr val="FFFFFF"/>
      </a:lt1>
      <a:dk2>
        <a:srgbClr val="0078D7"/>
      </a:dk2>
      <a:lt2>
        <a:srgbClr val="F8F8F8"/>
      </a:lt2>
      <a:accent1>
        <a:srgbClr val="0078D7"/>
      </a:accent1>
      <a:accent2>
        <a:srgbClr val="002050"/>
      </a:accent2>
      <a:accent3>
        <a:srgbClr val="00BCF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6_16x9_Template.potx" id="{2D9F1654-7A66-4699-829C-201E10216A69}" vid="{2DD1E4E3-0871-45BE-BEDE-345B55444DCB}"/>
    </a:ext>
  </a:extLst>
</a:theme>
</file>

<file path=ppt/theme/theme9.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PresentationsDoc" ma:contentTypeID="0x010100B88FC3ECA26D1C46B3C4C83281D2EB9C003BBE479AF4108146A616B6B5E7069DBC" ma:contentTypeVersion="61" ma:contentTypeDescription="" ma:contentTypeScope="" ma:versionID="72533711bacf991a4680f48ae6b725f9">
  <xsd:schema xmlns:xsd="http://www.w3.org/2001/XMLSchema" xmlns:xs="http://www.w3.org/2001/XMLSchema" xmlns:p="http://schemas.microsoft.com/office/2006/metadata/properties" xmlns:ns2="2295e2e7-0eeb-498e-8716-217bb2ee6ee3" xmlns:ns3="8b529f77-48ab-4581-b468-93f09345b8aa" targetNamespace="http://schemas.microsoft.com/office/2006/metadata/properties" ma:root="true" ma:fieldsID="dde17010d50e6e632f300eac8dfd378e" ns2:_="" ns3:_="">
    <xsd:import namespace="2295e2e7-0eeb-498e-8716-217bb2ee6ee3"/>
    <xsd:import namespace="8b529f77-48ab-4581-b468-93f09345b8aa"/>
    <xsd:element name="properties">
      <xsd:complexType>
        <xsd:sequence>
          <xsd:element name="documentManagement">
            <xsd:complexType>
              <xsd:all>
                <xsd:element ref="ns2:Event_x0020_Start_x0020_Date" minOccurs="0"/>
                <xsd:element ref="ns2:Event_x0020_End_x0020_Date" minOccurs="0"/>
                <xsd:element ref="ns2:Presentation_x0020_Date" minOccurs="0"/>
                <xsd:element ref="ns2:MS_x0020_Speaker" minOccurs="0"/>
                <xsd:element ref="ns2:External_x0020_Speaker" minOccurs="0"/>
                <xsd:element ref="ns2:Session_x0020_Code" minOccurs="0"/>
                <xsd:element ref="ns2:MS_x0020_Content_x0020_Owner" minOccurs="0"/>
                <xsd:element ref="ns2:TaxCatchAll" minOccurs="0"/>
                <xsd:element ref="ns2:ProductTaxHTField0" minOccurs="0"/>
                <xsd:element ref="ns2:TaxCatchAllLabel" minOccurs="0"/>
                <xsd:element ref="ns2:CampaignTaxHTField0" minOccurs="0"/>
                <xsd:element ref="ns2:TrackTaxHTField0" minOccurs="0"/>
                <xsd:element ref="ns2:Event_x0020_VenueTaxHTField0" minOccurs="0"/>
                <xsd:element ref="ns3:AudienceTaxHTField0" minOccurs="0"/>
                <xsd:element ref="ns2:Event_x0020_LocationTaxHTField0" minOccurs="0"/>
                <xsd:element ref="ns2:Event1TaxHTField0"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295e2e7-0eeb-498e-8716-217bb2ee6ee3" elementFormDefault="qualified">
    <xsd:import namespace="http://schemas.microsoft.com/office/2006/documentManagement/types"/>
    <xsd:import namespace="http://schemas.microsoft.com/office/infopath/2007/PartnerControls"/>
    <xsd:element name="Event_x0020_Start_x0020_Date" ma:index="5" nillable="true" ma:displayName="Event Start Date" ma:format="DateOnly" ma:internalName="Event_x0020_Start_x0020_Date">
      <xsd:simpleType>
        <xsd:restriction base="dms:DateTime"/>
      </xsd:simpleType>
    </xsd:element>
    <xsd:element name="Event_x0020_End_x0020_Date" ma:index="6" nillable="true" ma:displayName="Event End Date" ma:format="DateOnly" ma:internalName="Event_x0020_End_x0020_Date">
      <xsd:simpleType>
        <xsd:restriction base="dms:DateTime"/>
      </xsd:simpleType>
    </xsd:element>
    <xsd:element name="Presentation_x0020_Date" ma:index="7" nillable="true" ma:displayName="Presentation Date" ma:format="DateOnly" ma:internalName="Presentation_x0020_Date" ma:readOnly="false">
      <xsd:simpleType>
        <xsd:restriction base="dms:DateTime"/>
      </xsd:simpleType>
    </xsd:element>
    <xsd:element name="MS_x0020_Speaker" ma:index="8" nillable="true" ma:displayName="MS Speaker" ma:list="UserInfo" ma:SharePointGroup="0" ma:internalName="MS_x0020_Speak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9" nillable="true" ma:displayName="Speaker" ma:internalName="External_x0020_Speaker">
      <xsd:simpleType>
        <xsd:restriction base="dms:Text">
          <xsd:maxLength value="255"/>
        </xsd:restriction>
      </xsd:simpleType>
    </xsd:element>
    <xsd:element name="Session_x0020_Code" ma:index="13" nillable="true" ma:displayName="Session Code" ma:internalName="Session_x0020_Code" ma:readOnly="false">
      <xsd:simpleType>
        <xsd:restriction base="dms:Text">
          <xsd:maxLength value="255"/>
        </xsd:restriction>
      </xsd:simpleType>
    </xsd:element>
    <xsd:element name="MS_x0020_Content_x0020_Owner" ma:index="15"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TaxCatchAll" ma:index="18" nillable="true" ma:displayName="Taxonomy Catch All Column" ma:hidden="true" ma:list="{09db2fa7-4ee4-4bb3-80e9-fade681f539b}" ma:internalName="TaxCatchAll" ma:showField="CatchAllData" ma:web="2295e2e7-0eeb-498e-8716-217bb2ee6ee3">
      <xsd:complexType>
        <xsd:complexContent>
          <xsd:extension base="dms:MultiChoiceLookup">
            <xsd:sequence>
              <xsd:element name="Value" type="dms:Lookup" maxOccurs="unbounded" minOccurs="0" nillable="true"/>
            </xsd:sequence>
          </xsd:extension>
        </xsd:complexContent>
      </xsd:complexType>
    </xsd:element>
    <xsd:element name="ProductTaxHTField0" ma:index="19" nillable="true" ma:taxonomy="true" ma:internalName="ProductTaxHTField0" ma:taxonomyFieldName="Product" ma:displayName="Product" ma:default="" ma:fieldId="{59a4a0b0-ed64-4542-a55e-4a6c70bd0ce0}" ma:taxonomyMulti="true" ma:sspId="97b7c527-f488-4fed-8d5b-5946c5598d72" ma:termSetId="723ec65c-d8cf-498e-87b8-c7868c2070aa" ma:anchorId="00000000-0000-0000-0000-000000000000" ma:open="false" ma:isKeyword="false">
      <xsd:complexType>
        <xsd:sequence>
          <xsd:element ref="pc:Terms" minOccurs="0" maxOccurs="1"/>
        </xsd:sequence>
      </xsd:complexType>
    </xsd:element>
    <xsd:element name="TaxCatchAllLabel" ma:index="20" nillable="true" ma:displayName="Taxonomy Catch All Column1" ma:hidden="true" ma:list="{09db2fa7-4ee4-4bb3-80e9-fade681f539b}" ma:internalName="TaxCatchAllLabel" ma:readOnly="true" ma:showField="CatchAllDataLabel" ma:web="2295e2e7-0eeb-498e-8716-217bb2ee6ee3">
      <xsd:complexType>
        <xsd:complexContent>
          <xsd:extension base="dms:MultiChoiceLookup">
            <xsd:sequence>
              <xsd:element name="Value" type="dms:Lookup" maxOccurs="unbounded" minOccurs="0" nillable="true"/>
            </xsd:sequence>
          </xsd:extension>
        </xsd:complexContent>
      </xsd:complexType>
    </xsd:element>
    <xsd:element name="CampaignTaxHTField0" ma:index="22" nillable="true" ma:taxonomy="true" ma:internalName="CampaignTaxHTField0" ma:taxonomyFieldName="Campaign" ma:displayName="Campaign" ma:default="" ma:fieldId="{bcb0c99d-b00c-42c6-a16b-e1e19731231d}" ma:sspId="97b7c527-f488-4fed-8d5b-5946c5598d72" ma:termSetId="138795c4-ffb5-4450-8dda-30da75617ce8" ma:anchorId="00000000-0000-0000-0000-000000000000" ma:open="false" ma:isKeyword="false">
      <xsd:complexType>
        <xsd:sequence>
          <xsd:element ref="pc:Terms" minOccurs="0" maxOccurs="1"/>
        </xsd:sequence>
      </xsd:complexType>
    </xsd:element>
    <xsd:element name="TrackTaxHTField0" ma:index="23" nillable="true" ma:taxonomy="true" ma:internalName="TrackTaxHTField0" ma:taxonomyFieldName="Track" ma:displayName="Track" ma:readOnly="false" ma:default="" ma:fieldId="{95cacdfb-fc4c-4855-b7e7-906e6cf614c7}" ma:sspId="97b7c527-f488-4fed-8d5b-5946c5598d72" ma:termSetId="0179c88a-9c61-48f9-822c-c3f082e6266e" ma:anchorId="00000000-0000-0000-0000-000000000000" ma:open="false" ma:isKeyword="false">
      <xsd:complexType>
        <xsd:sequence>
          <xsd:element ref="pc:Terms" minOccurs="0" maxOccurs="1"/>
        </xsd:sequence>
      </xsd:complexType>
    </xsd:element>
    <xsd:element name="Event_x0020_VenueTaxHTField0" ma:index="25" nillable="true" ma:taxonomy="true" ma:internalName="Event_x0020_VenueTaxHTField0" ma:taxonomyFieldName="Event_x0020_Venue" ma:displayName="Event Venue" ma:readOnly="false" ma:default="" ma:fieldId="{72225233-bea3-47c9-bcc0-70aff672e91a}" ma:sspId="97b7c527-f488-4fed-8d5b-5946c5598d72" ma:termSetId="5a094974-7eaf-4365-a0ec-3f33af6288c5" ma:anchorId="00000000-0000-0000-0000-000000000000" ma:open="false" ma:isKeyword="false">
      <xsd:complexType>
        <xsd:sequence>
          <xsd:element ref="pc:Terms" minOccurs="0" maxOccurs="1"/>
        </xsd:sequence>
      </xsd:complexType>
    </xsd:element>
    <xsd:element name="Event_x0020_LocationTaxHTField0" ma:index="27" nillable="true" ma:taxonomy="true" ma:internalName="Event_x0020_LocationTaxHTField0" ma:taxonomyFieldName="Event_x0020_Location" ma:displayName="Event Location" ma:readOnly="false" ma:default="" ma:fieldId="{721246b6-18f0-4d78-9fb7-960f4884f52f}" ma:sspId="97b7c527-f488-4fed-8d5b-5946c5598d72" ma:termSetId="b1d717b9-d701-42ce-97ea-d2b3fb10f90e" ma:anchorId="00000000-0000-0000-0000-000000000000" ma:open="true" ma:isKeyword="false">
      <xsd:complexType>
        <xsd:sequence>
          <xsd:element ref="pc:Terms" minOccurs="0" maxOccurs="1"/>
        </xsd:sequence>
      </xsd:complexType>
    </xsd:element>
    <xsd:element name="Event1TaxHTField0" ma:index="30" ma:taxonomy="true" ma:internalName="Event1TaxHTField0" ma:taxonomyFieldName="Event1" ma:displayName="Event Name" ma:readOnly="false" ma:default="" ma:fieldId="{173efa96-a0c5-4b7e-a5c5-ebf0027a79b9}" ma:sspId="97b7c527-f488-4fed-8d5b-5946c5598d72" ma:termSetId="9f06399b-0da0-4c2b-9299-a3eed5ae7f49"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8b529f77-48ab-4581-b468-93f09345b8aa" elementFormDefault="qualified">
    <xsd:import namespace="http://schemas.microsoft.com/office/2006/documentManagement/types"/>
    <xsd:import namespace="http://schemas.microsoft.com/office/infopath/2007/PartnerControls"/>
    <xsd:element name="AudienceTaxHTField0" ma:index="26" nillable="true" ma:taxonomy="true" ma:internalName="AudienceTaxHTField0" ma:taxonomyFieldName="Audience" ma:displayName="Audience" ma:readOnly="false" ma:default="" ma:fieldId="{6a4ad93e-f836-4089-85dd-0b5a8d4c5063}" ma:taxonomyMulti="true" ma:sspId="97b7c527-f488-4fed-8d5b-5946c5598d72" ma:termSetId="c7e95267-347d-4fd5-a34e-50bd1fa28ece" ma:anchorId="00000000-0000-0000-0000-000000000000" ma:open="false" ma:isKeyword="false">
      <xsd:complexType>
        <xsd:sequence>
          <xsd:element ref="pc:Terms" minOccurs="0" maxOccurs="1"/>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8"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rackTaxHTField0 xmlns="2295e2e7-0eeb-498e-8716-217bb2ee6ee3">
      <Terms xmlns="http://schemas.microsoft.com/office/infopath/2007/PartnerControls"/>
    </TrackTaxHTField0>
    <CampaignTaxHTField0 xmlns="2295e2e7-0eeb-498e-8716-217bb2ee6ee3">
      <Terms xmlns="http://schemas.microsoft.com/office/infopath/2007/PartnerControls"/>
    </CampaignTaxHTField0>
    <Event_x0020_End_x0020_Date xmlns="2295e2e7-0eeb-498e-8716-217bb2ee6ee3" xsi:nil="true"/>
    <Event_x0020_Start_x0020_Date xmlns="2295e2e7-0eeb-498e-8716-217bb2ee6ee3" xsi:nil="true"/>
    <MS_x0020_Speaker xmlns="2295e2e7-0eeb-498e-8716-217bb2ee6ee3">
      <UserInfo>
        <DisplayName/>
        <AccountId xsi:nil="true"/>
        <AccountType/>
      </UserInfo>
    </MS_x0020_Speaker>
    <External_x0020_Speaker xmlns="2295e2e7-0eeb-498e-8716-217bb2ee6ee3">Rodolfo Finochietti</External_x0020_Speaker>
    <Session_x0020_Code xmlns="2295e2e7-0eeb-498e-8716-217bb2ee6ee3" xsi:nil="true"/>
    <ProductTaxHTField0 xmlns="2295e2e7-0eeb-498e-8716-217bb2ee6ee3">
      <Terms xmlns="http://schemas.microsoft.com/office/infopath/2007/PartnerControls"/>
    </ProductTaxHTField0>
    <Presentation_x0020_Date xmlns="2295e2e7-0eeb-498e-8716-217bb2ee6ee3" xsi:nil="true"/>
    <Event_x0020_LocationTaxHTField0 xmlns="2295e2e7-0eeb-498e-8716-217bb2ee6ee3">
      <Terms xmlns="http://schemas.microsoft.com/office/infopath/2007/PartnerControls"/>
    </Event_x0020_LocationTaxHTField0>
    <Event1TaxHTField0 xmlns="2295e2e7-0eeb-498e-8716-217bb2ee6ee3">
      <Terms xmlns="http://schemas.microsoft.com/office/infopath/2007/PartnerControls">
        <TermInfo xmlns="http://schemas.microsoft.com/office/infopath/2007/PartnerControls">
          <TermName xmlns="http://schemas.microsoft.com/office/infopath/2007/PartnerControls">Unassigned</TermName>
          <TermId xmlns="http://schemas.microsoft.com/office/infopath/2007/PartnerControls">e51362f4-782c-41a8-bb7b-e0cfc8669933</TermId>
        </TermInfo>
      </Terms>
    </Event1TaxHTField0>
    <AudienceTaxHTField0 xmlns="8b529f77-48ab-4581-b468-93f09345b8aa">
      <Terms xmlns="http://schemas.microsoft.com/office/infopath/2007/PartnerControls"/>
    </AudienceTaxHTField0>
    <MS_x0020_Content_x0020_Owner xmlns="2295e2e7-0eeb-498e-8716-217bb2ee6ee3">
      <UserInfo>
        <DisplayName/>
        <AccountId xsi:nil="true"/>
        <AccountType/>
      </UserInfo>
    </MS_x0020_Content_x0020_Owner>
    <TaxCatchAll xmlns="2295e2e7-0eeb-498e-8716-217bb2ee6ee3">
      <Value>217</Value>
    </TaxCatchAll>
    <Event_x0020_VenueTaxHTField0 xmlns="2295e2e7-0eeb-498e-8716-217bb2ee6ee3">
      <Terms xmlns="http://schemas.microsoft.com/office/infopath/2007/PartnerControls"/>
    </Event_x0020_VenueTaxHTField0>
  </documentManagement>
</p:properties>
</file>

<file path=customXml/itemProps1.xml><?xml version="1.0" encoding="utf-8"?>
<ds:datastoreItem xmlns:ds="http://schemas.openxmlformats.org/officeDocument/2006/customXml" ds:itemID="{A4A71FB1-3FB8-468F-9C64-2246CB74C7D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295e2e7-0eeb-498e-8716-217bb2ee6ee3"/>
    <ds:schemaRef ds:uri="8b529f77-48ab-4581-b468-93f09345b8a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F990F116-B58F-4255-B05B-DA3808E0E5C6}">
  <ds:schemaRefs>
    <ds:schemaRef ds:uri="http://purl.org/dc/elements/1.1/"/>
    <ds:schemaRef ds:uri="2295e2e7-0eeb-498e-8716-217bb2ee6ee3"/>
    <ds:schemaRef ds:uri="http://purl.org/dc/dcmitype/"/>
    <ds:schemaRef ds:uri="http://www.w3.org/XML/1998/namespace"/>
    <ds:schemaRef ds:uri="http://schemas.microsoft.com/office/infopath/2007/PartnerControls"/>
    <ds:schemaRef ds:uri="http://schemas.microsoft.com/office/2006/documentManagement/types"/>
    <ds:schemaRef ds:uri="http://schemas.openxmlformats.org/package/2006/metadata/core-properties"/>
    <ds:schemaRef ds:uri="http://purl.org/dc/terms/"/>
    <ds:schemaRef ds:uri="8b529f77-48ab-4581-b468-93f09345b8aa"/>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emplate>Lagash_Template_MetroStyle.potx</Template>
  <TotalTime>22658</TotalTime>
  <Words>2807</Words>
  <Application>Microsoft Office PowerPoint</Application>
  <PresentationFormat>Custom</PresentationFormat>
  <Paragraphs>424</Paragraphs>
  <Slides>42</Slides>
  <Notes>36</Notes>
  <HiddenSlides>3</HiddenSlides>
  <MMClips>0</MMClips>
  <ScaleCrop>false</ScaleCrop>
  <HeadingPairs>
    <vt:vector size="6" baseType="variant">
      <vt:variant>
        <vt:lpstr>Fonts Used</vt:lpstr>
      </vt:variant>
      <vt:variant>
        <vt:i4>16</vt:i4>
      </vt:variant>
      <vt:variant>
        <vt:lpstr>Theme</vt:lpstr>
      </vt:variant>
      <vt:variant>
        <vt:i4>12</vt:i4>
      </vt:variant>
      <vt:variant>
        <vt:lpstr>Slide Titles</vt:lpstr>
      </vt:variant>
      <vt:variant>
        <vt:i4>42</vt:i4>
      </vt:variant>
    </vt:vector>
  </HeadingPairs>
  <TitlesOfParts>
    <vt:vector size="70" baseType="lpstr">
      <vt:lpstr>맑은 고딕</vt:lpstr>
      <vt:lpstr>Arial</vt:lpstr>
      <vt:lpstr>Arial Black</vt:lpstr>
      <vt:lpstr>Avenir LT Pro 45 Book</vt:lpstr>
      <vt:lpstr>Calibri</vt:lpstr>
      <vt:lpstr>Calibri Light</vt:lpstr>
      <vt:lpstr>Consolas</vt:lpstr>
      <vt:lpstr>SamsungOne 400</vt:lpstr>
      <vt:lpstr>Segoe Semibold</vt:lpstr>
      <vt:lpstr>Segoe UI</vt:lpstr>
      <vt:lpstr>Segoe UI Light</vt:lpstr>
      <vt:lpstr>Segoe UI Semibold</vt:lpstr>
      <vt:lpstr>Segoe UI Semilight</vt:lpstr>
      <vt:lpstr>Segoe UI Symbol</vt:lpstr>
      <vt:lpstr>Times New Roman</vt:lpstr>
      <vt:lpstr>Wingdings</vt:lpstr>
      <vt:lpstr>Lagash_Template_MetroStyle</vt:lpstr>
      <vt:lpstr>1_16x9_New_Win_PPT_Template_4_compressed</vt:lpstr>
      <vt:lpstr>TechDays 2012 Devs v1</vt:lpstr>
      <vt:lpstr>5-30536_Build_2014_Breakout_Template_White_16x9</vt:lpstr>
      <vt:lpstr>8-30707_dotnetConf_Template</vt:lpstr>
      <vt:lpstr>1_5-30536_Build_2014_Breakout_Template_White_16x9</vt:lpstr>
      <vt:lpstr>TechEd 2014 Dk Blue</vt:lpstr>
      <vt:lpstr>5-30721_Build_2016_Template_Light</vt:lpstr>
      <vt:lpstr>office theme</vt:lpstr>
      <vt:lpstr>1_5-30721_Build_2016_Template_Light</vt:lpstr>
      <vt:lpstr>2_Lagash_Template_MetroStyle</vt:lpstr>
      <vt:lpstr>3_Lagash_Template_MetroStyle</vt:lpstr>
      <vt:lpstr>.NET Core Workshop </vt:lpstr>
      <vt:lpstr>.NET: the family gets bigger</vt:lpstr>
      <vt:lpstr>.NET Runtimes</vt:lpstr>
      <vt:lpstr>Languages</vt:lpstr>
      <vt:lpstr>.NET Command Line Interface (CLI)</vt:lpstr>
      <vt:lpstr>Development Tools</vt:lpstr>
      <vt:lpstr>ASP.NET Core</vt:lpstr>
      <vt:lpstr>ASP.NET Core and the modern web</vt:lpstr>
      <vt:lpstr>PowerPoint Presentation</vt:lpstr>
      <vt:lpstr>Middleware</vt:lpstr>
      <vt:lpstr>PowerPoint Presentation</vt:lpstr>
      <vt:lpstr>ASP.NET Core MVC</vt:lpstr>
      <vt:lpstr>Models, Views, and Controllers</vt:lpstr>
      <vt:lpstr>Web APIs</vt:lpstr>
      <vt:lpstr>Data Access</vt:lpstr>
      <vt:lpstr>Deploy</vt:lpstr>
      <vt:lpstr>PowerPoint Presentation</vt:lpstr>
      <vt:lpstr>.NET yesterday—app models and libraries</vt:lpstr>
      <vt:lpstr>Code Sharing – Portable Class Library</vt:lpstr>
      <vt:lpstr>.NET today</vt:lpstr>
      <vt:lpstr>.NET Standard</vt:lpstr>
      <vt:lpstr>APIs in .NET Standard 2.0</vt:lpstr>
      <vt:lpstr>.NET Growth in Visual Studio</vt:lpstr>
      <vt:lpstr>Open source momentum</vt:lpstr>
      <vt:lpstr>https://github.com/dotnet/core</vt:lpstr>
      <vt:lpstr>.NET is active and growing</vt:lpstr>
      <vt:lpstr>.NET Core Support on Tizen</vt:lpstr>
      <vt:lpstr>Guidance - .NET Architecture</vt:lpstr>
      <vt:lpstr>PowerPoint Presentation</vt:lpstr>
      <vt:lpstr>Announcing  .NET Core 2.1  https://aka.ms/DotNetCore21 </vt:lpstr>
      <vt:lpstr>.NET Core 2.1 Themes</vt:lpstr>
      <vt:lpstr>.NET Core 2.1 Tooling Performance</vt:lpstr>
      <vt:lpstr>.NET Core 2 is Fast</vt:lpstr>
      <vt:lpstr>.NET Core 2.1 is Faster!</vt:lpstr>
      <vt:lpstr>.NET Core 2.1 Major Features</vt:lpstr>
      <vt:lpstr>Tooling - Visual Studio 2017</vt:lpstr>
      <vt:lpstr>Visual Studio 2017 Update 3</vt:lpstr>
      <vt:lpstr>Tooling - Visual Studio for Mac</vt:lpstr>
      <vt:lpstr>.NET Core and Visual Studio for Mac</vt:lpstr>
      <vt:lpstr>Resources</vt:lpstr>
      <vt:lpstr>¿Preguntas?</vt:lpstr>
      <vt:lpstr>¡ Gracias!</vt:lpstr>
    </vt:vector>
  </TitlesOfParts>
  <Manager/>
  <Company>Lagash Systems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ASP.NET Core 1.0</dc:title>
  <dc:subject/>
  <dc:creator>Rodolfo Finochietti</dc:creator>
  <cp:keywords>ASP.NET Core 1.0</cp:keywords>
  <dc:description/>
  <cp:lastModifiedBy>Mariano Sánchez</cp:lastModifiedBy>
  <cp:revision>752</cp:revision>
  <dcterms:created xsi:type="dcterms:W3CDTF">2012-02-15T23:39:54Z</dcterms:created>
  <dcterms:modified xsi:type="dcterms:W3CDTF">2019-01-21T20:53:02Z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0x010100B88FC3ECA26D1C46B3C4C83281D2EB9C003BBE479AF4108146A616B6B5E7069DBC</vt:lpwstr>
  </property>
  <property fmtid="{D5CDD505-2E9C-101B-9397-08002B2CF9AE}" pid="3" name="Product">
    <vt:lpwstr/>
  </property>
  <property fmtid="{D5CDD505-2E9C-101B-9397-08002B2CF9AE}" pid="4" name="Event1">
    <vt:lpwstr>217;#Unassigned|e51362f4-782c-41a8-bb7b-e0cfc8669933</vt:lpwstr>
  </property>
  <property fmtid="{D5CDD505-2E9C-101B-9397-08002B2CF9AE}" pid="5" name="Audience">
    <vt:lpwstr/>
  </property>
</Properties>
</file>